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8404800" cy="32918400"/>
  <p:notesSz cx="9236075" cy="69802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177" kern="1200">
        <a:solidFill>
          <a:schemeClr val="bg1"/>
        </a:solidFill>
        <a:latin typeface="Times New Roman" charset="0"/>
        <a:ea typeface="+mn-ea"/>
        <a:cs typeface="+mn-cs"/>
      </a:defRPr>
    </a:lvl1pPr>
    <a:lvl2pPr marL="414635" algn="l" rtl="0" eaLnBrk="0" fontAlgn="base" hangingPunct="0">
      <a:spcBef>
        <a:spcPct val="0"/>
      </a:spcBef>
      <a:spcAft>
        <a:spcPct val="0"/>
      </a:spcAft>
      <a:defRPr sz="2177" kern="1200">
        <a:solidFill>
          <a:schemeClr val="bg1"/>
        </a:solidFill>
        <a:latin typeface="Times New Roman" charset="0"/>
        <a:ea typeface="+mn-ea"/>
        <a:cs typeface="+mn-cs"/>
      </a:defRPr>
    </a:lvl2pPr>
    <a:lvl3pPr marL="829269" algn="l" rtl="0" eaLnBrk="0" fontAlgn="base" hangingPunct="0">
      <a:spcBef>
        <a:spcPct val="0"/>
      </a:spcBef>
      <a:spcAft>
        <a:spcPct val="0"/>
      </a:spcAft>
      <a:defRPr sz="2177" kern="1200">
        <a:solidFill>
          <a:schemeClr val="bg1"/>
        </a:solidFill>
        <a:latin typeface="Times New Roman" charset="0"/>
        <a:ea typeface="+mn-ea"/>
        <a:cs typeface="+mn-cs"/>
      </a:defRPr>
    </a:lvl3pPr>
    <a:lvl4pPr marL="1243904" algn="l" rtl="0" eaLnBrk="0" fontAlgn="base" hangingPunct="0">
      <a:spcBef>
        <a:spcPct val="0"/>
      </a:spcBef>
      <a:spcAft>
        <a:spcPct val="0"/>
      </a:spcAft>
      <a:defRPr sz="2177" kern="1200">
        <a:solidFill>
          <a:schemeClr val="bg1"/>
        </a:solidFill>
        <a:latin typeface="Times New Roman" charset="0"/>
        <a:ea typeface="+mn-ea"/>
        <a:cs typeface="+mn-cs"/>
      </a:defRPr>
    </a:lvl4pPr>
    <a:lvl5pPr marL="1658539" algn="l" rtl="0" eaLnBrk="0" fontAlgn="base" hangingPunct="0">
      <a:spcBef>
        <a:spcPct val="0"/>
      </a:spcBef>
      <a:spcAft>
        <a:spcPct val="0"/>
      </a:spcAft>
      <a:defRPr sz="2177" kern="1200">
        <a:solidFill>
          <a:schemeClr val="bg1"/>
        </a:solidFill>
        <a:latin typeface="Times New Roman" charset="0"/>
        <a:ea typeface="+mn-ea"/>
        <a:cs typeface="+mn-cs"/>
      </a:defRPr>
    </a:lvl5pPr>
    <a:lvl6pPr marL="2073173" algn="l" defTabSz="414635" rtl="0" eaLnBrk="1" latinLnBrk="0" hangingPunct="1">
      <a:defRPr sz="2177" kern="1200">
        <a:solidFill>
          <a:schemeClr val="bg1"/>
        </a:solidFill>
        <a:latin typeface="Times New Roman" charset="0"/>
        <a:ea typeface="+mn-ea"/>
        <a:cs typeface="+mn-cs"/>
      </a:defRPr>
    </a:lvl6pPr>
    <a:lvl7pPr marL="2487808" algn="l" defTabSz="414635" rtl="0" eaLnBrk="1" latinLnBrk="0" hangingPunct="1">
      <a:defRPr sz="2177" kern="1200">
        <a:solidFill>
          <a:schemeClr val="bg1"/>
        </a:solidFill>
        <a:latin typeface="Times New Roman" charset="0"/>
        <a:ea typeface="+mn-ea"/>
        <a:cs typeface="+mn-cs"/>
      </a:defRPr>
    </a:lvl7pPr>
    <a:lvl8pPr marL="2902443" algn="l" defTabSz="414635" rtl="0" eaLnBrk="1" latinLnBrk="0" hangingPunct="1">
      <a:defRPr sz="2177" kern="1200">
        <a:solidFill>
          <a:schemeClr val="bg1"/>
        </a:solidFill>
        <a:latin typeface="Times New Roman" charset="0"/>
        <a:ea typeface="+mn-ea"/>
        <a:cs typeface="+mn-cs"/>
      </a:defRPr>
    </a:lvl8pPr>
    <a:lvl9pPr marL="3317077" algn="l" defTabSz="414635" rtl="0" eaLnBrk="1" latinLnBrk="0" hangingPunct="1">
      <a:defRPr sz="2177" kern="1200">
        <a:solidFill>
          <a:schemeClr val="bg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58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99" userDrawn="1">
          <p15:clr>
            <a:srgbClr val="A4A3A4"/>
          </p15:clr>
        </p15:guide>
        <p15:guide id="2" pos="29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B18B"/>
    <a:srgbClr val="D5AD08"/>
    <a:srgbClr val="88D03B"/>
    <a:srgbClr val="003B00"/>
    <a:srgbClr val="000000"/>
    <a:srgbClr val="4B2111"/>
    <a:srgbClr val="FBD93B"/>
    <a:srgbClr val="FECD09"/>
    <a:srgbClr val="ADD039"/>
    <a:srgbClr val="F7DF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32787"/>
    <p:restoredTop sz="98301" autoAdjust="0"/>
  </p:normalViewPr>
  <p:slideViewPr>
    <p:cSldViewPr>
      <p:cViewPr varScale="1">
        <p:scale>
          <a:sx n="25" d="100"/>
          <a:sy n="25" d="100"/>
        </p:scale>
        <p:origin x="2604" y="42"/>
      </p:cViewPr>
      <p:guideLst>
        <p:guide orient="horz" pos="2160"/>
        <p:guide pos="2582"/>
      </p:guideLst>
    </p:cSldViewPr>
  </p:slideViewPr>
  <p:outlineViewPr>
    <p:cViewPr varScale="1">
      <p:scale>
        <a:sx n="170" d="200"/>
        <a:sy n="170" d="200"/>
      </p:scale>
      <p:origin x="-784" y="-88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199"/>
        <p:guide pos="29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001529" cy="349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56" tIns="46328" rIns="92656" bIns="46328" numCol="1" anchor="t" anchorCtr="0" compatLnSpc="1">
            <a:prstTxWarp prst="textNoShape">
              <a:avLst/>
            </a:prstTxWarp>
          </a:bodyPr>
          <a:lstStyle>
            <a:lvl1pPr defTabSz="927100">
              <a:defRPr sz="1200"/>
            </a:lvl1pPr>
          </a:lstStyle>
          <a:p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4546" y="1"/>
            <a:ext cx="4001529" cy="349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56" tIns="46328" rIns="92656" bIns="46328" numCol="1" anchor="t" anchorCtr="0" compatLnSpc="1">
            <a:prstTxWarp prst="textNoShape">
              <a:avLst/>
            </a:prstTxWarp>
          </a:bodyPr>
          <a:lstStyle>
            <a:lvl1pPr algn="r" defTabSz="927100">
              <a:defRPr sz="1200"/>
            </a:lvl1pPr>
          </a:lstStyle>
          <a:p>
            <a:endParaRPr lang="en-US" dirty="0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31107"/>
            <a:ext cx="4001529" cy="349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56" tIns="46328" rIns="92656" bIns="46328" numCol="1" anchor="b" anchorCtr="0" compatLnSpc="1">
            <a:prstTxWarp prst="textNoShape">
              <a:avLst/>
            </a:prstTxWarp>
          </a:bodyPr>
          <a:lstStyle>
            <a:lvl1pPr defTabSz="927100">
              <a:defRPr sz="1200"/>
            </a:lvl1pPr>
          </a:lstStyle>
          <a:p>
            <a:endParaRPr lang="en-US" dirty="0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4546" y="6631107"/>
            <a:ext cx="4001529" cy="349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56" tIns="46328" rIns="92656" bIns="46328" numCol="1" anchor="b" anchorCtr="0" compatLnSpc="1">
            <a:prstTxWarp prst="textNoShape">
              <a:avLst/>
            </a:prstTxWarp>
          </a:bodyPr>
          <a:lstStyle>
            <a:lvl1pPr algn="r" defTabSz="927100">
              <a:defRPr sz="1200"/>
            </a:lvl1pPr>
          </a:lstStyle>
          <a:p>
            <a:fld id="{21A6E32B-314B-FF40-9382-8D665B754C1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98911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0" y="231775"/>
            <a:ext cx="1588" cy="15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8476" y="3294557"/>
            <a:ext cx="7885427" cy="3098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8496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1463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088" kern="1200">
        <a:solidFill>
          <a:srgbClr val="000000"/>
        </a:solidFill>
        <a:latin typeface="Times New Roman" charset="0"/>
        <a:ea typeface="+mn-ea"/>
        <a:cs typeface="+mn-cs"/>
      </a:defRPr>
    </a:lvl1pPr>
    <a:lvl2pPr marL="673781" indent="-259147" algn="l" defTabSz="41463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088" kern="1200">
        <a:solidFill>
          <a:srgbClr val="000000"/>
        </a:solidFill>
        <a:latin typeface="Times New Roman" charset="0"/>
        <a:ea typeface="ＭＳ Ｐゴシック" charset="-128"/>
        <a:cs typeface="+mn-cs"/>
      </a:defRPr>
    </a:lvl2pPr>
    <a:lvl3pPr marL="1036587" indent="-207317" algn="l" defTabSz="41463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088" kern="1200">
        <a:solidFill>
          <a:srgbClr val="000000"/>
        </a:solidFill>
        <a:latin typeface="Times New Roman" charset="0"/>
        <a:ea typeface="ＭＳ Ｐゴシック" charset="-128"/>
        <a:cs typeface="+mn-cs"/>
      </a:defRPr>
    </a:lvl3pPr>
    <a:lvl4pPr marL="1451221" indent="-207317" algn="l" defTabSz="41463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088" kern="1200">
        <a:solidFill>
          <a:srgbClr val="000000"/>
        </a:solidFill>
        <a:latin typeface="Times New Roman" charset="0"/>
        <a:ea typeface="ＭＳ Ｐゴシック" charset="-128"/>
        <a:cs typeface="+mn-cs"/>
      </a:defRPr>
    </a:lvl4pPr>
    <a:lvl5pPr marL="1865856" indent="-207317" algn="l" defTabSz="41463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088" kern="1200">
        <a:solidFill>
          <a:srgbClr val="000000"/>
        </a:solidFill>
        <a:latin typeface="Times New Roman" charset="0"/>
        <a:ea typeface="ＭＳ Ｐゴシック" charset="-128"/>
        <a:cs typeface="+mn-cs"/>
      </a:defRPr>
    </a:lvl5pPr>
    <a:lvl6pPr marL="2073173" algn="l" defTabSz="414635" rtl="0" eaLnBrk="1" latinLnBrk="0" hangingPunct="1">
      <a:defRPr sz="1088" kern="1200">
        <a:solidFill>
          <a:schemeClr val="tx1"/>
        </a:solidFill>
        <a:latin typeface="+mn-lt"/>
        <a:ea typeface="+mn-ea"/>
        <a:cs typeface="+mn-cs"/>
      </a:defRPr>
    </a:lvl6pPr>
    <a:lvl7pPr marL="2487808" algn="l" defTabSz="414635" rtl="0" eaLnBrk="1" latinLnBrk="0" hangingPunct="1">
      <a:defRPr sz="1088" kern="1200">
        <a:solidFill>
          <a:schemeClr val="tx1"/>
        </a:solidFill>
        <a:latin typeface="+mn-lt"/>
        <a:ea typeface="+mn-ea"/>
        <a:cs typeface="+mn-cs"/>
      </a:defRPr>
    </a:lvl7pPr>
    <a:lvl8pPr marL="2902443" algn="l" defTabSz="414635" rtl="0" eaLnBrk="1" latinLnBrk="0" hangingPunct="1">
      <a:defRPr sz="1088" kern="1200">
        <a:solidFill>
          <a:schemeClr val="tx1"/>
        </a:solidFill>
        <a:latin typeface="+mn-lt"/>
        <a:ea typeface="+mn-ea"/>
        <a:cs typeface="+mn-cs"/>
      </a:defRPr>
    </a:lvl8pPr>
    <a:lvl9pPr marL="3317077" algn="l" defTabSz="414635" rtl="0" eaLnBrk="1" latinLnBrk="0" hangingPunct="1">
      <a:defRPr sz="108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987675" y="231775"/>
            <a:ext cx="3257550" cy="2792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8476" y="3294557"/>
            <a:ext cx="7885427" cy="310019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656" tIns="46328" rIns="92656" bIns="46328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694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80433" y="10226675"/>
            <a:ext cx="32643938" cy="70548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0864" y="18653125"/>
            <a:ext cx="26883076" cy="8413750"/>
          </a:xfrm>
        </p:spPr>
        <p:txBody>
          <a:bodyPr/>
          <a:lstStyle>
            <a:lvl1pPr marL="0" indent="0" algn="ctr">
              <a:buNone/>
              <a:defRPr/>
            </a:lvl1pPr>
            <a:lvl2pPr marL="468404" indent="0" algn="ctr">
              <a:buNone/>
              <a:defRPr/>
            </a:lvl2pPr>
            <a:lvl3pPr marL="936809" indent="0" algn="ctr">
              <a:buNone/>
              <a:defRPr/>
            </a:lvl3pPr>
            <a:lvl4pPr marL="1405214" indent="0" algn="ctr">
              <a:buNone/>
              <a:defRPr/>
            </a:lvl4pPr>
            <a:lvl5pPr marL="1873619" indent="0" algn="ctr">
              <a:buNone/>
              <a:defRPr/>
            </a:lvl5pPr>
            <a:lvl6pPr marL="2342023" indent="0" algn="ctr">
              <a:buNone/>
              <a:defRPr/>
            </a:lvl6pPr>
            <a:lvl7pPr marL="2810427" indent="0" algn="ctr">
              <a:buNone/>
              <a:defRPr/>
            </a:lvl7pPr>
            <a:lvl8pPr marL="3278832" indent="0" algn="ctr">
              <a:buNone/>
              <a:defRPr/>
            </a:lvl8pPr>
            <a:lvl9pPr marL="3747236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362674" y="2927353"/>
            <a:ext cx="8158849" cy="26984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81857" y="2927353"/>
            <a:ext cx="24344198" cy="269843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4132" y="21153441"/>
            <a:ext cx="32643938" cy="6537325"/>
          </a:xfrm>
        </p:spPr>
        <p:txBody>
          <a:bodyPr anchor="t"/>
          <a:lstStyle>
            <a:lvl1pPr algn="l">
              <a:defRPr sz="4099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34132" y="13952538"/>
            <a:ext cx="32643938" cy="7200900"/>
          </a:xfrm>
        </p:spPr>
        <p:txBody>
          <a:bodyPr anchor="b"/>
          <a:lstStyle>
            <a:lvl1pPr marL="0" indent="0">
              <a:buNone/>
              <a:defRPr sz="2049"/>
            </a:lvl1pPr>
            <a:lvl2pPr marL="468404" indent="0">
              <a:buNone/>
              <a:defRPr sz="1844"/>
            </a:lvl2pPr>
            <a:lvl3pPr marL="936809" indent="0">
              <a:buNone/>
              <a:defRPr sz="1639"/>
            </a:lvl3pPr>
            <a:lvl4pPr marL="1405214" indent="0">
              <a:buNone/>
              <a:defRPr sz="1435"/>
            </a:lvl4pPr>
            <a:lvl5pPr marL="1873619" indent="0">
              <a:buNone/>
              <a:defRPr sz="1435"/>
            </a:lvl5pPr>
            <a:lvl6pPr marL="2342023" indent="0">
              <a:buNone/>
              <a:defRPr sz="1435"/>
            </a:lvl6pPr>
            <a:lvl7pPr marL="2810427" indent="0">
              <a:buNone/>
              <a:defRPr sz="1435"/>
            </a:lvl7pPr>
            <a:lvl8pPr marL="3278832" indent="0">
              <a:buNone/>
              <a:defRPr sz="1435"/>
            </a:lvl8pPr>
            <a:lvl9pPr marL="3747236" indent="0">
              <a:buNone/>
              <a:defRPr sz="143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81855" y="9509125"/>
            <a:ext cx="16250812" cy="20402550"/>
          </a:xfrm>
        </p:spPr>
        <p:txBody>
          <a:bodyPr/>
          <a:lstStyle>
            <a:lvl1pPr>
              <a:defRPr sz="2869"/>
            </a:lvl1pPr>
            <a:lvl2pPr>
              <a:defRPr sz="2459"/>
            </a:lvl2pPr>
            <a:lvl3pPr>
              <a:defRPr sz="2049"/>
            </a:lvl3pPr>
            <a:lvl4pPr>
              <a:defRPr sz="1844"/>
            </a:lvl4pPr>
            <a:lvl5pPr>
              <a:defRPr sz="1844"/>
            </a:lvl5pPr>
            <a:lvl6pPr>
              <a:defRPr sz="1844"/>
            </a:lvl6pPr>
            <a:lvl7pPr>
              <a:defRPr sz="1844"/>
            </a:lvl7pPr>
            <a:lvl8pPr>
              <a:defRPr sz="1844"/>
            </a:lvl8pPr>
            <a:lvl9pPr>
              <a:defRPr sz="184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69289" y="9509125"/>
            <a:ext cx="16252235" cy="20402550"/>
          </a:xfrm>
        </p:spPr>
        <p:txBody>
          <a:bodyPr/>
          <a:lstStyle>
            <a:lvl1pPr>
              <a:defRPr sz="2869"/>
            </a:lvl1pPr>
            <a:lvl2pPr>
              <a:defRPr sz="2459"/>
            </a:lvl2pPr>
            <a:lvl3pPr>
              <a:defRPr sz="2049"/>
            </a:lvl3pPr>
            <a:lvl4pPr>
              <a:defRPr sz="1844"/>
            </a:lvl4pPr>
            <a:lvl5pPr>
              <a:defRPr sz="1844"/>
            </a:lvl5pPr>
            <a:lvl6pPr>
              <a:defRPr sz="1844"/>
            </a:lvl6pPr>
            <a:lvl7pPr>
              <a:defRPr sz="1844"/>
            </a:lvl7pPr>
            <a:lvl8pPr>
              <a:defRPr sz="1844"/>
            </a:lvl8pPr>
            <a:lvl9pPr>
              <a:defRPr sz="184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9814" y="1317625"/>
            <a:ext cx="34565174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19813" y="7369178"/>
            <a:ext cx="16969497" cy="3070225"/>
          </a:xfrm>
        </p:spPr>
        <p:txBody>
          <a:bodyPr anchor="b"/>
          <a:lstStyle>
            <a:lvl1pPr marL="0" indent="0">
              <a:buNone/>
              <a:defRPr sz="2459" b="1"/>
            </a:lvl1pPr>
            <a:lvl2pPr marL="468404" indent="0">
              <a:buNone/>
              <a:defRPr sz="2049" b="1"/>
            </a:lvl2pPr>
            <a:lvl3pPr marL="936809" indent="0">
              <a:buNone/>
              <a:defRPr sz="1844" b="1"/>
            </a:lvl3pPr>
            <a:lvl4pPr marL="1405214" indent="0">
              <a:buNone/>
              <a:defRPr sz="1639" b="1"/>
            </a:lvl4pPr>
            <a:lvl5pPr marL="1873619" indent="0">
              <a:buNone/>
              <a:defRPr sz="1639" b="1"/>
            </a:lvl5pPr>
            <a:lvl6pPr marL="2342023" indent="0">
              <a:buNone/>
              <a:defRPr sz="1639" b="1"/>
            </a:lvl6pPr>
            <a:lvl7pPr marL="2810427" indent="0">
              <a:buNone/>
              <a:defRPr sz="1639" b="1"/>
            </a:lvl7pPr>
            <a:lvl8pPr marL="3278832" indent="0">
              <a:buNone/>
              <a:defRPr sz="1639" b="1"/>
            </a:lvl8pPr>
            <a:lvl9pPr marL="3747236" indent="0">
              <a:buNone/>
              <a:defRPr sz="16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19813" y="10439403"/>
            <a:ext cx="16969497" cy="18965863"/>
          </a:xfrm>
        </p:spPr>
        <p:txBody>
          <a:bodyPr/>
          <a:lstStyle>
            <a:lvl1pPr>
              <a:defRPr sz="2459"/>
            </a:lvl1pPr>
            <a:lvl2pPr>
              <a:defRPr sz="2049"/>
            </a:lvl2pPr>
            <a:lvl3pPr>
              <a:defRPr sz="1844"/>
            </a:lvl3pPr>
            <a:lvl4pPr>
              <a:defRPr sz="1639"/>
            </a:lvl4pPr>
            <a:lvl5pPr>
              <a:defRPr sz="1639"/>
            </a:lvl5pPr>
            <a:lvl6pPr>
              <a:defRPr sz="1639"/>
            </a:lvl6pPr>
            <a:lvl7pPr>
              <a:defRPr sz="1639"/>
            </a:lvl7pPr>
            <a:lvl8pPr>
              <a:defRPr sz="1639"/>
            </a:lvl8pPr>
            <a:lvl9pPr>
              <a:defRPr sz="16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509798" y="7369178"/>
            <a:ext cx="16975189" cy="3070225"/>
          </a:xfrm>
        </p:spPr>
        <p:txBody>
          <a:bodyPr anchor="b"/>
          <a:lstStyle>
            <a:lvl1pPr marL="0" indent="0">
              <a:buNone/>
              <a:defRPr sz="2459" b="1"/>
            </a:lvl1pPr>
            <a:lvl2pPr marL="468404" indent="0">
              <a:buNone/>
              <a:defRPr sz="2049" b="1"/>
            </a:lvl2pPr>
            <a:lvl3pPr marL="936809" indent="0">
              <a:buNone/>
              <a:defRPr sz="1844" b="1"/>
            </a:lvl3pPr>
            <a:lvl4pPr marL="1405214" indent="0">
              <a:buNone/>
              <a:defRPr sz="1639" b="1"/>
            </a:lvl4pPr>
            <a:lvl5pPr marL="1873619" indent="0">
              <a:buNone/>
              <a:defRPr sz="1639" b="1"/>
            </a:lvl5pPr>
            <a:lvl6pPr marL="2342023" indent="0">
              <a:buNone/>
              <a:defRPr sz="1639" b="1"/>
            </a:lvl6pPr>
            <a:lvl7pPr marL="2810427" indent="0">
              <a:buNone/>
              <a:defRPr sz="1639" b="1"/>
            </a:lvl7pPr>
            <a:lvl8pPr marL="3278832" indent="0">
              <a:buNone/>
              <a:defRPr sz="1639" b="1"/>
            </a:lvl8pPr>
            <a:lvl9pPr marL="3747236" indent="0">
              <a:buNone/>
              <a:defRPr sz="16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509798" y="10439403"/>
            <a:ext cx="16975189" cy="18965863"/>
          </a:xfrm>
        </p:spPr>
        <p:txBody>
          <a:bodyPr/>
          <a:lstStyle>
            <a:lvl1pPr>
              <a:defRPr sz="2459"/>
            </a:lvl1pPr>
            <a:lvl2pPr>
              <a:defRPr sz="2049"/>
            </a:lvl2pPr>
            <a:lvl3pPr>
              <a:defRPr sz="1844"/>
            </a:lvl3pPr>
            <a:lvl4pPr>
              <a:defRPr sz="1639"/>
            </a:lvl4pPr>
            <a:lvl5pPr>
              <a:defRPr sz="1639"/>
            </a:lvl5pPr>
            <a:lvl6pPr>
              <a:defRPr sz="1639"/>
            </a:lvl6pPr>
            <a:lvl7pPr>
              <a:defRPr sz="1639"/>
            </a:lvl7pPr>
            <a:lvl8pPr>
              <a:defRPr sz="1639"/>
            </a:lvl8pPr>
            <a:lvl9pPr>
              <a:defRPr sz="16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9813" y="1311275"/>
            <a:ext cx="12636042" cy="5576888"/>
          </a:xfrm>
        </p:spPr>
        <p:txBody>
          <a:bodyPr anchor="b"/>
          <a:lstStyle>
            <a:lvl1pPr algn="l">
              <a:defRPr sz="2049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15529" y="1311275"/>
            <a:ext cx="21469459" cy="28093988"/>
          </a:xfrm>
        </p:spPr>
        <p:txBody>
          <a:bodyPr/>
          <a:lstStyle>
            <a:lvl1pPr>
              <a:defRPr sz="3278"/>
            </a:lvl1pPr>
            <a:lvl2pPr>
              <a:defRPr sz="2869"/>
            </a:lvl2pPr>
            <a:lvl3pPr>
              <a:defRPr sz="2459"/>
            </a:lvl3pPr>
            <a:lvl4pPr>
              <a:defRPr sz="2049"/>
            </a:lvl4pPr>
            <a:lvl5pPr>
              <a:defRPr sz="2049"/>
            </a:lvl5pPr>
            <a:lvl6pPr>
              <a:defRPr sz="2049"/>
            </a:lvl6pPr>
            <a:lvl7pPr>
              <a:defRPr sz="2049"/>
            </a:lvl7pPr>
            <a:lvl8pPr>
              <a:defRPr sz="2049"/>
            </a:lvl8pPr>
            <a:lvl9pPr>
              <a:defRPr sz="204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19813" y="6888163"/>
            <a:ext cx="12636042" cy="22517100"/>
          </a:xfrm>
        </p:spPr>
        <p:txBody>
          <a:bodyPr/>
          <a:lstStyle>
            <a:lvl1pPr marL="0" indent="0">
              <a:buNone/>
              <a:defRPr sz="1435"/>
            </a:lvl1pPr>
            <a:lvl2pPr marL="468404" indent="0">
              <a:buNone/>
              <a:defRPr sz="1229"/>
            </a:lvl2pPr>
            <a:lvl3pPr marL="936809" indent="0">
              <a:buNone/>
              <a:defRPr sz="1025"/>
            </a:lvl3pPr>
            <a:lvl4pPr marL="1405214" indent="0">
              <a:buNone/>
              <a:defRPr sz="922"/>
            </a:lvl4pPr>
            <a:lvl5pPr marL="1873619" indent="0">
              <a:buNone/>
              <a:defRPr sz="922"/>
            </a:lvl5pPr>
            <a:lvl6pPr marL="2342023" indent="0">
              <a:buNone/>
              <a:defRPr sz="922"/>
            </a:lvl6pPr>
            <a:lvl7pPr marL="2810427" indent="0">
              <a:buNone/>
              <a:defRPr sz="922"/>
            </a:lvl7pPr>
            <a:lvl8pPr marL="3278832" indent="0">
              <a:buNone/>
              <a:defRPr sz="922"/>
            </a:lvl8pPr>
            <a:lvl9pPr marL="3747236" indent="0">
              <a:buNone/>
              <a:defRPr sz="92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6978" y="23042566"/>
            <a:ext cx="23043450" cy="2720975"/>
          </a:xfrm>
        </p:spPr>
        <p:txBody>
          <a:bodyPr anchor="b"/>
          <a:lstStyle>
            <a:lvl1pPr algn="l">
              <a:defRPr sz="2049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526978" y="2941641"/>
            <a:ext cx="23043450" cy="19750087"/>
          </a:xfrm>
        </p:spPr>
        <p:txBody>
          <a:bodyPr/>
          <a:lstStyle>
            <a:lvl1pPr marL="0" indent="0">
              <a:buNone/>
              <a:defRPr sz="3278"/>
            </a:lvl1pPr>
            <a:lvl2pPr marL="468404" indent="0">
              <a:buNone/>
              <a:defRPr sz="2869"/>
            </a:lvl2pPr>
            <a:lvl3pPr marL="936809" indent="0">
              <a:buNone/>
              <a:defRPr sz="2459"/>
            </a:lvl3pPr>
            <a:lvl4pPr marL="1405214" indent="0">
              <a:buNone/>
              <a:defRPr sz="2049"/>
            </a:lvl4pPr>
            <a:lvl5pPr marL="1873619" indent="0">
              <a:buNone/>
              <a:defRPr sz="2049"/>
            </a:lvl5pPr>
            <a:lvl6pPr marL="2342023" indent="0">
              <a:buNone/>
              <a:defRPr sz="2049"/>
            </a:lvl6pPr>
            <a:lvl7pPr marL="2810427" indent="0">
              <a:buNone/>
              <a:defRPr sz="2049"/>
            </a:lvl7pPr>
            <a:lvl8pPr marL="3278832" indent="0">
              <a:buNone/>
              <a:defRPr sz="2049"/>
            </a:lvl8pPr>
            <a:lvl9pPr marL="3747236" indent="0">
              <a:buNone/>
              <a:defRPr sz="2049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26978" y="25763541"/>
            <a:ext cx="23043450" cy="3862387"/>
          </a:xfrm>
        </p:spPr>
        <p:txBody>
          <a:bodyPr/>
          <a:lstStyle>
            <a:lvl1pPr marL="0" indent="0">
              <a:buNone/>
              <a:defRPr sz="1435"/>
            </a:lvl1pPr>
            <a:lvl2pPr marL="468404" indent="0">
              <a:buNone/>
              <a:defRPr sz="1229"/>
            </a:lvl2pPr>
            <a:lvl3pPr marL="936809" indent="0">
              <a:buNone/>
              <a:defRPr sz="1025"/>
            </a:lvl3pPr>
            <a:lvl4pPr marL="1405214" indent="0">
              <a:buNone/>
              <a:defRPr sz="922"/>
            </a:lvl4pPr>
            <a:lvl5pPr marL="1873619" indent="0">
              <a:buNone/>
              <a:defRPr sz="922"/>
            </a:lvl5pPr>
            <a:lvl6pPr marL="2342023" indent="0">
              <a:buNone/>
              <a:defRPr sz="922"/>
            </a:lvl6pPr>
            <a:lvl7pPr marL="2810427" indent="0">
              <a:buNone/>
              <a:defRPr sz="922"/>
            </a:lvl7pPr>
            <a:lvl8pPr marL="3278832" indent="0">
              <a:buNone/>
              <a:defRPr sz="922"/>
            </a:lvl8pPr>
            <a:lvl9pPr marL="3747236" indent="0">
              <a:buNone/>
              <a:defRPr sz="92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2881855" y="2927353"/>
            <a:ext cx="32639668" cy="548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01480" tIns="250920" rIns="501480" bIns="2509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81855" y="9509125"/>
            <a:ext cx="32639668" cy="2040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01480" tIns="250920" rIns="501480" bIns="2509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68404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690">
          <a:solidFill>
            <a:srgbClr val="000000"/>
          </a:solidFill>
          <a:latin typeface="+mj-lt"/>
          <a:ea typeface="+mj-ea"/>
          <a:cs typeface="+mj-cs"/>
        </a:defRPr>
      </a:lvl1pPr>
      <a:lvl2pPr algn="l" defTabSz="468404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507">
          <a:solidFill>
            <a:srgbClr val="000000"/>
          </a:solidFill>
          <a:latin typeface="Times New Roman" charset="0"/>
        </a:defRPr>
      </a:lvl2pPr>
      <a:lvl3pPr algn="l" defTabSz="468404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507">
          <a:solidFill>
            <a:srgbClr val="000000"/>
          </a:solidFill>
          <a:latin typeface="Times New Roman" charset="0"/>
          <a:ea typeface="ＭＳ Ｐゴシック" charset="-128"/>
        </a:defRPr>
      </a:lvl3pPr>
      <a:lvl4pPr algn="l" defTabSz="468404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507">
          <a:solidFill>
            <a:srgbClr val="000000"/>
          </a:solidFill>
          <a:latin typeface="Times New Roman" charset="0"/>
          <a:ea typeface="ＭＳ Ｐゴシック" charset="-128"/>
        </a:defRPr>
      </a:lvl4pPr>
      <a:lvl5pPr algn="l" defTabSz="468404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507">
          <a:solidFill>
            <a:srgbClr val="000000"/>
          </a:solidFill>
          <a:latin typeface="Times New Roman" charset="0"/>
          <a:ea typeface="ＭＳ Ｐゴシック" charset="-128"/>
        </a:defRPr>
      </a:lvl5pPr>
      <a:lvl6pPr marL="468404" algn="l" defTabSz="468404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507">
          <a:solidFill>
            <a:srgbClr val="000000"/>
          </a:solidFill>
          <a:latin typeface="Times New Roman" charset="0"/>
          <a:ea typeface="ＭＳ Ｐゴシック" charset="-128"/>
        </a:defRPr>
      </a:lvl6pPr>
      <a:lvl7pPr marL="936809" algn="l" defTabSz="468404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507">
          <a:solidFill>
            <a:srgbClr val="000000"/>
          </a:solidFill>
          <a:latin typeface="Times New Roman" charset="0"/>
          <a:ea typeface="ＭＳ Ｐゴシック" charset="-128"/>
        </a:defRPr>
      </a:lvl7pPr>
      <a:lvl8pPr marL="1405214" algn="l" defTabSz="468404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507">
          <a:solidFill>
            <a:srgbClr val="000000"/>
          </a:solidFill>
          <a:latin typeface="Times New Roman" charset="0"/>
          <a:ea typeface="ＭＳ Ｐゴシック" charset="-128"/>
        </a:defRPr>
      </a:lvl8pPr>
      <a:lvl9pPr marL="1873619" algn="l" defTabSz="468404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507">
          <a:solidFill>
            <a:srgbClr val="000000"/>
          </a:solidFill>
          <a:latin typeface="Times New Roman" charset="0"/>
          <a:ea typeface="ＭＳ Ｐゴシック" charset="-128"/>
        </a:defRPr>
      </a:lvl9pPr>
    </p:titleStyle>
    <p:bodyStyle>
      <a:lvl1pPr marL="1925663" indent="-1925663" algn="l" defTabSz="468404" rtl="0" fontAlgn="base">
        <a:spcBef>
          <a:spcPts val="4507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18031">
          <a:solidFill>
            <a:srgbClr val="000000"/>
          </a:solidFill>
          <a:latin typeface="+mn-lt"/>
          <a:ea typeface="+mn-ea"/>
          <a:cs typeface="+mn-cs"/>
        </a:defRPr>
      </a:lvl1pPr>
      <a:lvl2pPr marL="4173354" indent="-1603635" algn="l" defTabSz="468404" rtl="0" fontAlgn="base">
        <a:spcBef>
          <a:spcPts val="3944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15777">
          <a:solidFill>
            <a:srgbClr val="000000"/>
          </a:solidFill>
          <a:latin typeface="+mn-lt"/>
          <a:ea typeface="+mn-ea"/>
          <a:cs typeface="+mn-cs"/>
        </a:defRPr>
      </a:lvl2pPr>
      <a:lvl3pPr marL="6422671" indent="-1284860" algn="l" defTabSz="468404" rtl="0" fontAlgn="base">
        <a:spcBef>
          <a:spcPts val="3381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13523">
          <a:solidFill>
            <a:srgbClr val="000000"/>
          </a:solidFill>
          <a:latin typeface="+mn-lt"/>
          <a:ea typeface="+mn-ea"/>
          <a:cs typeface="+mn-cs"/>
        </a:defRPr>
      </a:lvl3pPr>
      <a:lvl4pPr marL="8992392" indent="-1283234" algn="l" defTabSz="468404" rtl="0" fontAlgn="base">
        <a:spcBef>
          <a:spcPts val="2817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11270">
          <a:solidFill>
            <a:srgbClr val="000000"/>
          </a:solidFill>
          <a:latin typeface="+mn-lt"/>
          <a:ea typeface="+mn-ea"/>
          <a:cs typeface="+mn-cs"/>
        </a:defRPr>
      </a:lvl4pPr>
      <a:lvl5pPr marL="11560483" indent="-1281606" algn="l" defTabSz="468404" rtl="0" fontAlgn="base">
        <a:spcBef>
          <a:spcPts val="2817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11270">
          <a:solidFill>
            <a:srgbClr val="000000"/>
          </a:solidFill>
          <a:latin typeface="+mn-lt"/>
          <a:ea typeface="+mn-ea"/>
          <a:cs typeface="+mn-cs"/>
        </a:defRPr>
      </a:lvl5pPr>
      <a:lvl6pPr marL="12028887" indent="-1281606" algn="l" defTabSz="468404" rtl="0" fontAlgn="base">
        <a:spcBef>
          <a:spcPts val="2817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11270">
          <a:solidFill>
            <a:srgbClr val="000000"/>
          </a:solidFill>
          <a:latin typeface="+mn-lt"/>
          <a:ea typeface="+mn-ea"/>
          <a:cs typeface="+mn-cs"/>
        </a:defRPr>
      </a:lvl6pPr>
      <a:lvl7pPr marL="12497292" indent="-1281606" algn="l" defTabSz="468404" rtl="0" fontAlgn="base">
        <a:spcBef>
          <a:spcPts val="2817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11270">
          <a:solidFill>
            <a:srgbClr val="000000"/>
          </a:solidFill>
          <a:latin typeface="+mn-lt"/>
          <a:ea typeface="+mn-ea"/>
          <a:cs typeface="+mn-cs"/>
        </a:defRPr>
      </a:lvl7pPr>
      <a:lvl8pPr marL="12965697" indent="-1281606" algn="l" defTabSz="468404" rtl="0" fontAlgn="base">
        <a:spcBef>
          <a:spcPts val="2817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11270">
          <a:solidFill>
            <a:srgbClr val="000000"/>
          </a:solidFill>
          <a:latin typeface="+mn-lt"/>
          <a:ea typeface="+mn-ea"/>
          <a:cs typeface="+mn-cs"/>
        </a:defRPr>
      </a:lvl8pPr>
      <a:lvl9pPr marL="13434101" indent="-1281606" algn="l" defTabSz="468404" rtl="0" fontAlgn="base">
        <a:spcBef>
          <a:spcPts val="2817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1127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68404" rtl="0" eaLnBrk="1" latinLnBrk="0" hangingPunct="1">
        <a:defRPr sz="1844" kern="1200">
          <a:solidFill>
            <a:schemeClr val="tx1"/>
          </a:solidFill>
          <a:latin typeface="+mn-lt"/>
          <a:ea typeface="+mn-ea"/>
          <a:cs typeface="+mn-cs"/>
        </a:defRPr>
      </a:lvl1pPr>
      <a:lvl2pPr marL="468404" algn="l" defTabSz="468404" rtl="0" eaLnBrk="1" latinLnBrk="0" hangingPunct="1">
        <a:defRPr sz="1844" kern="1200">
          <a:solidFill>
            <a:schemeClr val="tx1"/>
          </a:solidFill>
          <a:latin typeface="+mn-lt"/>
          <a:ea typeface="+mn-ea"/>
          <a:cs typeface="+mn-cs"/>
        </a:defRPr>
      </a:lvl2pPr>
      <a:lvl3pPr marL="936809" algn="l" defTabSz="468404" rtl="0" eaLnBrk="1" latinLnBrk="0" hangingPunct="1">
        <a:defRPr sz="1844" kern="1200">
          <a:solidFill>
            <a:schemeClr val="tx1"/>
          </a:solidFill>
          <a:latin typeface="+mn-lt"/>
          <a:ea typeface="+mn-ea"/>
          <a:cs typeface="+mn-cs"/>
        </a:defRPr>
      </a:lvl3pPr>
      <a:lvl4pPr marL="1405214" algn="l" defTabSz="468404" rtl="0" eaLnBrk="1" latinLnBrk="0" hangingPunct="1">
        <a:defRPr sz="1844" kern="1200">
          <a:solidFill>
            <a:schemeClr val="tx1"/>
          </a:solidFill>
          <a:latin typeface="+mn-lt"/>
          <a:ea typeface="+mn-ea"/>
          <a:cs typeface="+mn-cs"/>
        </a:defRPr>
      </a:lvl4pPr>
      <a:lvl5pPr marL="1873619" algn="l" defTabSz="468404" rtl="0" eaLnBrk="1" latinLnBrk="0" hangingPunct="1">
        <a:defRPr sz="1844" kern="1200">
          <a:solidFill>
            <a:schemeClr val="tx1"/>
          </a:solidFill>
          <a:latin typeface="+mn-lt"/>
          <a:ea typeface="+mn-ea"/>
          <a:cs typeface="+mn-cs"/>
        </a:defRPr>
      </a:lvl5pPr>
      <a:lvl6pPr marL="2342023" algn="l" defTabSz="468404" rtl="0" eaLnBrk="1" latinLnBrk="0" hangingPunct="1">
        <a:defRPr sz="1844" kern="1200">
          <a:solidFill>
            <a:schemeClr val="tx1"/>
          </a:solidFill>
          <a:latin typeface="+mn-lt"/>
          <a:ea typeface="+mn-ea"/>
          <a:cs typeface="+mn-cs"/>
        </a:defRPr>
      </a:lvl6pPr>
      <a:lvl7pPr marL="2810427" algn="l" defTabSz="468404" rtl="0" eaLnBrk="1" latinLnBrk="0" hangingPunct="1">
        <a:defRPr sz="1844" kern="1200">
          <a:solidFill>
            <a:schemeClr val="tx1"/>
          </a:solidFill>
          <a:latin typeface="+mn-lt"/>
          <a:ea typeface="+mn-ea"/>
          <a:cs typeface="+mn-cs"/>
        </a:defRPr>
      </a:lvl7pPr>
      <a:lvl8pPr marL="3278832" algn="l" defTabSz="468404" rtl="0" eaLnBrk="1" latinLnBrk="0" hangingPunct="1">
        <a:defRPr sz="1844" kern="1200">
          <a:solidFill>
            <a:schemeClr val="tx1"/>
          </a:solidFill>
          <a:latin typeface="+mn-lt"/>
          <a:ea typeface="+mn-ea"/>
          <a:cs typeface="+mn-cs"/>
        </a:defRPr>
      </a:lvl8pPr>
      <a:lvl9pPr marL="3747236" algn="l" defTabSz="468404" rtl="0" eaLnBrk="1" latinLnBrk="0" hangingPunct="1">
        <a:defRPr sz="184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0" y="20626"/>
            <a:ext cx="38404799" cy="3447115"/>
          </a:xfrm>
          <a:prstGeom prst="rect">
            <a:avLst/>
          </a:prstGeom>
          <a:solidFill>
            <a:srgbClr val="C8B18B"/>
          </a:solidFill>
          <a:ln w="76200" cmpd="sng">
            <a:noFill/>
            <a:miter lim="800000"/>
            <a:headEnd/>
            <a:tailEnd/>
          </a:ln>
        </p:spPr>
        <p:txBody>
          <a:bodyPr wrap="square" lIns="92208" tIns="468416" rIns="92208" bIns="468416">
            <a:prstTxWarp prst="textNoShape">
              <a:avLst/>
            </a:prstTxWarp>
            <a:spAutoFit/>
          </a:bodyPr>
          <a:lstStyle/>
          <a:p>
            <a:pPr algn="ctr" eaLnBrk="1" hangingPunct="1">
              <a:spcAft>
                <a:spcPts val="1844"/>
              </a:spcAft>
              <a:buClr>
                <a:srgbClr val="000000"/>
              </a:buClr>
              <a:buSzPct val="100000"/>
              <a:tabLst>
                <a:tab pos="0" algn="l"/>
                <a:tab pos="936809" algn="l"/>
                <a:tab pos="1873619" algn="l"/>
                <a:tab pos="2810427" algn="l"/>
                <a:tab pos="3747236" algn="l"/>
                <a:tab pos="4684046" algn="l"/>
                <a:tab pos="5620855" algn="l"/>
                <a:tab pos="6557664" algn="l"/>
                <a:tab pos="7494471" algn="l"/>
                <a:tab pos="8431281" algn="l"/>
                <a:tab pos="9368089" algn="l"/>
                <a:tab pos="10304900" algn="l"/>
                <a:tab pos="10382967" algn="l"/>
                <a:tab pos="11124605" algn="l"/>
                <a:tab pos="11866247" algn="l"/>
                <a:tab pos="12607887" algn="l"/>
                <a:tab pos="13349529" algn="l"/>
                <a:tab pos="14091167" algn="l"/>
                <a:tab pos="14832809" algn="l"/>
                <a:tab pos="15574450" algn="l"/>
                <a:tab pos="16316091" algn="l"/>
                <a:tab pos="17057731" algn="l"/>
                <a:tab pos="17799371" algn="l"/>
                <a:tab pos="18541012" algn="l"/>
                <a:tab pos="19282652" algn="l"/>
                <a:tab pos="20024292" algn="l"/>
                <a:tab pos="20765932" algn="l"/>
                <a:tab pos="21507573" algn="l"/>
                <a:tab pos="22249214" algn="l"/>
                <a:tab pos="22990855" algn="l"/>
                <a:tab pos="23732495" algn="l"/>
                <a:tab pos="24474135" algn="l"/>
              </a:tabLst>
            </a:pPr>
            <a:r>
              <a:rPr lang="en-GB" sz="10246" b="1" dirty="0">
                <a:solidFill>
                  <a:srgbClr val="4B2111"/>
                </a:solidFill>
                <a:latin typeface="Helvetica"/>
                <a:cs typeface="Helvetica"/>
              </a:rPr>
              <a:t>Project Name</a:t>
            </a:r>
          </a:p>
          <a:p>
            <a:pPr algn="ctr" eaLnBrk="1" hangingPunct="1">
              <a:spcAft>
                <a:spcPts val="1844"/>
              </a:spcAft>
              <a:buClr>
                <a:srgbClr val="000000"/>
              </a:buClr>
              <a:buSzPct val="100000"/>
              <a:tabLst>
                <a:tab pos="0" algn="l"/>
                <a:tab pos="936809" algn="l"/>
                <a:tab pos="1873619" algn="l"/>
                <a:tab pos="2810427" algn="l"/>
                <a:tab pos="3747236" algn="l"/>
                <a:tab pos="4684046" algn="l"/>
                <a:tab pos="5620855" algn="l"/>
                <a:tab pos="6557664" algn="l"/>
                <a:tab pos="7494471" algn="l"/>
                <a:tab pos="8431281" algn="l"/>
                <a:tab pos="9368089" algn="l"/>
                <a:tab pos="10304900" algn="l"/>
                <a:tab pos="10382967" algn="l"/>
                <a:tab pos="11124605" algn="l"/>
                <a:tab pos="11866247" algn="l"/>
                <a:tab pos="12607887" algn="l"/>
                <a:tab pos="13349529" algn="l"/>
                <a:tab pos="14091167" algn="l"/>
                <a:tab pos="14832809" algn="l"/>
                <a:tab pos="15574450" algn="l"/>
                <a:tab pos="16316091" algn="l"/>
                <a:tab pos="17057731" algn="l"/>
                <a:tab pos="17799371" algn="l"/>
                <a:tab pos="18541012" algn="l"/>
                <a:tab pos="19282652" algn="l"/>
                <a:tab pos="20024292" algn="l"/>
                <a:tab pos="20765932" algn="l"/>
                <a:tab pos="21507573" algn="l"/>
                <a:tab pos="22249214" algn="l"/>
                <a:tab pos="22990855" algn="l"/>
                <a:tab pos="23732495" algn="l"/>
                <a:tab pos="24474135" algn="l"/>
              </a:tabLst>
            </a:pPr>
            <a:r>
              <a:rPr lang="en-GB" sz="4507" b="1" dirty="0">
                <a:solidFill>
                  <a:srgbClr val="4B2111"/>
                </a:solidFill>
                <a:latin typeface="Helvetica"/>
                <a:cs typeface="Helvetica"/>
              </a:rPr>
              <a:t>Author List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0" y="28575001"/>
            <a:ext cx="38404799" cy="4343400"/>
          </a:xfrm>
          <a:prstGeom prst="rect">
            <a:avLst/>
          </a:prstGeom>
          <a:solidFill>
            <a:srgbClr val="4B211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3683" tIns="46843" rIns="93683" bIns="46843" numCol="1" rtlCol="0" anchor="t" anchorCtr="0" compatLnSpc="1">
            <a:prstTxWarp prst="textNoShape">
              <a:avLst/>
            </a:prstTxWarp>
          </a:bodyPr>
          <a:lstStyle/>
          <a:p>
            <a:pPr algn="r" defTabSz="936809"/>
            <a:endParaRPr lang="en-US" sz="2459" dirty="0">
              <a:solidFill>
                <a:schemeClr val="bg1"/>
              </a:solidFill>
              <a:latin typeface="Times New Roman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04723" y="29184600"/>
            <a:ext cx="11795351" cy="2594977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HG Mincho Light J;MS Gothic;HG "/>
        <a:cs typeface="HG Mincho Light J;MS Gothic;HG "/>
      </a:majorFont>
      <a:minorFont>
        <a:latin typeface="Times New Roman"/>
        <a:ea typeface="HG Mincho Light J;MS Gothic;HG "/>
        <a:cs typeface="HG Mincho Light J;MS Gothic;HG 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2004:Templates:Presentations:Designs:Alchemy</Template>
  <TotalTime>11287</TotalTime>
  <Words>4</Words>
  <Application>Microsoft Office PowerPoint</Application>
  <PresentationFormat>Custom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ＭＳ Ｐゴシック</vt:lpstr>
      <vt:lpstr>Helvetica</vt:lpstr>
      <vt:lpstr>HG Mincho Light J;MS Gothic;HG </vt:lpstr>
      <vt:lpstr>Times New Roman</vt:lpstr>
      <vt:lpstr>Blank Presentation</vt:lpstr>
      <vt:lpstr>PowerPoint Presentation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VALPO</dc:creator>
  <cp:lastModifiedBy>Erik Kispert</cp:lastModifiedBy>
  <cp:revision>340</cp:revision>
  <cp:lastPrinted>2010-12-08T18:32:28Z</cp:lastPrinted>
  <dcterms:created xsi:type="dcterms:W3CDTF">2010-12-08T17:17:33Z</dcterms:created>
  <dcterms:modified xsi:type="dcterms:W3CDTF">2018-04-10T14:06:49Z</dcterms:modified>
</cp:coreProperties>
</file>