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algn="l" defTabSz="1565910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1565910" indent="-803910" algn="l" defTabSz="1565910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3131820" indent="-1607820" algn="l" defTabSz="1565910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4699636" indent="-2413636" algn="l" defTabSz="1565910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6267450" indent="-3219450" algn="l" defTabSz="1565910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743200" algn="l" defTabSz="1097280" rtl="0" eaLnBrk="1" latinLnBrk="0" hangingPunct="1"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291840" algn="l" defTabSz="1097280" rtl="0" eaLnBrk="1" latinLnBrk="0" hangingPunct="1"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840480" algn="l" defTabSz="1097280" rtl="0" eaLnBrk="1" latinLnBrk="0" hangingPunct="1"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389120" algn="l" defTabSz="1097280" rtl="0" eaLnBrk="1" latinLnBrk="0" hangingPunct="1">
      <a:defRPr sz="61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632"/>
    <a:srgbClr val="FFCC00"/>
    <a:srgbClr val="613318"/>
    <a:srgbClr val="BAD132"/>
    <a:srgbClr val="EDEDED"/>
    <a:srgbClr val="FCCF18"/>
    <a:srgbClr val="382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1260" y="-5706"/>
      </p:cViewPr>
      <p:guideLst>
        <p:guide orient="horz" pos="10368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4"/>
            <a:ext cx="18653760" cy="70561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4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69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4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1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3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7BB11-BF3E-4105-9FAF-73200D9DA76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AB82-2FDF-4372-9C16-F17839402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0DAC-E8F6-4D44-85E1-8AEBC06F83CB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680CB-337B-442B-BF03-1F7135D89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458421" y="3512825"/>
            <a:ext cx="7898132" cy="74904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6415" y="3512825"/>
            <a:ext cx="23336248" cy="74904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FB30F-83F1-404D-B9CB-AE14D187618A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3CE55-FA66-41A4-A74B-E5453F7BD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F0579-61FE-45C0-A99E-DCA45D0A5E9E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20EB-2D39-4745-BF77-242BBAAFD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2" y="21153123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2" y="13952226"/>
            <a:ext cx="18653760" cy="7200899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6741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134819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229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69639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05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446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187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39279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2CB4-7577-4FBC-88B7-465B5A609001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27C78-06C1-42D4-85F4-ABF162F2C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6413" y="20482563"/>
            <a:ext cx="15617188" cy="57934863"/>
          </a:xfrm>
        </p:spPr>
        <p:txBody>
          <a:bodyPr/>
          <a:lstStyle>
            <a:lvl1pPr>
              <a:defRPr sz="9700"/>
            </a:lvl1pPr>
            <a:lvl2pPr>
              <a:defRPr sz="82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739363" y="20482563"/>
            <a:ext cx="15617192" cy="57934863"/>
          </a:xfrm>
        </p:spPr>
        <p:txBody>
          <a:bodyPr/>
          <a:lstStyle>
            <a:lvl1pPr>
              <a:defRPr sz="9700"/>
            </a:lvl1pPr>
            <a:lvl2pPr>
              <a:defRPr sz="82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E17C2-8F94-40A5-8C9A-447FC4DC6E32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F313E-38F8-494A-8E46-EA83F85C0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318262"/>
            <a:ext cx="1975104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7368544"/>
            <a:ext cx="9696452" cy="307085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410" indent="0">
              <a:buNone/>
              <a:defRPr sz="6800" b="1"/>
            </a:lvl2pPr>
            <a:lvl3pPr marL="3134819" indent="0">
              <a:buNone/>
              <a:defRPr sz="6100" b="1"/>
            </a:lvl3pPr>
            <a:lvl4pPr marL="4702229" indent="0">
              <a:buNone/>
              <a:defRPr sz="5500" b="1"/>
            </a:lvl4pPr>
            <a:lvl5pPr marL="6269639" indent="0">
              <a:buNone/>
              <a:defRPr sz="5500" b="1"/>
            </a:lvl5pPr>
            <a:lvl6pPr marL="7837050" indent="0">
              <a:buNone/>
              <a:defRPr sz="5500" b="1"/>
            </a:lvl6pPr>
            <a:lvl7pPr marL="9404460" indent="0">
              <a:buNone/>
              <a:defRPr sz="5500" b="1"/>
            </a:lvl7pPr>
            <a:lvl8pPr marL="10971870" indent="0">
              <a:buNone/>
              <a:defRPr sz="5500" b="1"/>
            </a:lvl8pPr>
            <a:lvl9pPr marL="12539279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0439402"/>
            <a:ext cx="9696452" cy="18966182"/>
          </a:xfrm>
        </p:spPr>
        <p:txBody>
          <a:bodyPr/>
          <a:lstStyle>
            <a:lvl1pPr>
              <a:defRPr sz="8200"/>
            </a:lvl1pPr>
            <a:lvl2pPr>
              <a:defRPr sz="68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2" y="7368544"/>
            <a:ext cx="9700260" cy="307085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410" indent="0">
              <a:buNone/>
              <a:defRPr sz="6800" b="1"/>
            </a:lvl2pPr>
            <a:lvl3pPr marL="3134819" indent="0">
              <a:buNone/>
              <a:defRPr sz="6100" b="1"/>
            </a:lvl3pPr>
            <a:lvl4pPr marL="4702229" indent="0">
              <a:buNone/>
              <a:defRPr sz="5500" b="1"/>
            </a:lvl4pPr>
            <a:lvl5pPr marL="6269639" indent="0">
              <a:buNone/>
              <a:defRPr sz="5500" b="1"/>
            </a:lvl5pPr>
            <a:lvl6pPr marL="7837050" indent="0">
              <a:buNone/>
              <a:defRPr sz="5500" b="1"/>
            </a:lvl6pPr>
            <a:lvl7pPr marL="9404460" indent="0">
              <a:buNone/>
              <a:defRPr sz="5500" b="1"/>
            </a:lvl7pPr>
            <a:lvl8pPr marL="10971870" indent="0">
              <a:buNone/>
              <a:defRPr sz="5500" b="1"/>
            </a:lvl8pPr>
            <a:lvl9pPr marL="12539279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2" y="10439402"/>
            <a:ext cx="9700260" cy="18966182"/>
          </a:xfrm>
        </p:spPr>
        <p:txBody>
          <a:bodyPr/>
          <a:lstStyle>
            <a:lvl1pPr>
              <a:defRPr sz="8200"/>
            </a:lvl1pPr>
            <a:lvl2pPr>
              <a:defRPr sz="68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85844-3092-4E0D-868D-36C2F1BF1205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BE2AA-3F48-45A2-9F1A-68A246F06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02200-98F8-47EC-BCB6-93C41E7A5FE1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B56F-3F7D-4E6A-9030-E815A3849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36B57-BD07-4C1E-8805-7F2D0E96043B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CD89F-1F67-4CFD-8FB3-917976B60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3" y="1310639"/>
            <a:ext cx="7219952" cy="5577840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5"/>
            <a:ext cx="12268200" cy="28094941"/>
          </a:xfrm>
        </p:spPr>
        <p:txBody>
          <a:bodyPr/>
          <a:lstStyle>
            <a:lvl1pPr>
              <a:defRPr sz="11000"/>
            </a:lvl1pPr>
            <a:lvl2pPr>
              <a:defRPr sz="9700"/>
            </a:lvl2pPr>
            <a:lvl3pPr>
              <a:defRPr sz="82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3" y="6888485"/>
            <a:ext cx="7219952" cy="22517101"/>
          </a:xfrm>
        </p:spPr>
        <p:txBody>
          <a:bodyPr/>
          <a:lstStyle>
            <a:lvl1pPr marL="0" indent="0">
              <a:buNone/>
              <a:defRPr sz="4800"/>
            </a:lvl1pPr>
            <a:lvl2pPr marL="1567410" indent="0">
              <a:buNone/>
              <a:defRPr sz="4200"/>
            </a:lvl2pPr>
            <a:lvl3pPr marL="3134819" indent="0">
              <a:buNone/>
              <a:defRPr sz="3500"/>
            </a:lvl3pPr>
            <a:lvl4pPr marL="4702229" indent="0">
              <a:buNone/>
              <a:defRPr sz="3100"/>
            </a:lvl4pPr>
            <a:lvl5pPr marL="6269639" indent="0">
              <a:buNone/>
              <a:defRPr sz="3100"/>
            </a:lvl5pPr>
            <a:lvl6pPr marL="7837050" indent="0">
              <a:buNone/>
              <a:defRPr sz="3100"/>
            </a:lvl6pPr>
            <a:lvl7pPr marL="9404460" indent="0">
              <a:buNone/>
              <a:defRPr sz="3100"/>
            </a:lvl7pPr>
            <a:lvl8pPr marL="10971870" indent="0">
              <a:buNone/>
              <a:defRPr sz="3100"/>
            </a:lvl8pPr>
            <a:lvl9pPr marL="12539279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78A0C-CED5-41B3-A768-FCEF90CB39FD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6855D-A8AE-454A-86F7-3B39A009A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2" y="23042882"/>
            <a:ext cx="13167360" cy="2720341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2" y="2941321"/>
            <a:ext cx="1316736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1000"/>
            </a:lvl1pPr>
            <a:lvl2pPr marL="1567410" indent="0">
              <a:buNone/>
              <a:defRPr sz="9700"/>
            </a:lvl2pPr>
            <a:lvl3pPr marL="3134819" indent="0">
              <a:buNone/>
              <a:defRPr sz="8200"/>
            </a:lvl3pPr>
            <a:lvl4pPr marL="4702229" indent="0">
              <a:buNone/>
              <a:defRPr sz="6800"/>
            </a:lvl4pPr>
            <a:lvl5pPr marL="6269639" indent="0">
              <a:buNone/>
              <a:defRPr sz="6800"/>
            </a:lvl5pPr>
            <a:lvl6pPr marL="7837050" indent="0">
              <a:buNone/>
              <a:defRPr sz="6800"/>
            </a:lvl6pPr>
            <a:lvl7pPr marL="9404460" indent="0">
              <a:buNone/>
              <a:defRPr sz="6800"/>
            </a:lvl7pPr>
            <a:lvl8pPr marL="10971870" indent="0">
              <a:buNone/>
              <a:defRPr sz="6800"/>
            </a:lvl8pPr>
            <a:lvl9pPr marL="12539279" indent="0">
              <a:buNone/>
              <a:defRPr sz="68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2" y="25763223"/>
            <a:ext cx="13167360" cy="3863339"/>
          </a:xfrm>
        </p:spPr>
        <p:txBody>
          <a:bodyPr/>
          <a:lstStyle>
            <a:lvl1pPr marL="0" indent="0">
              <a:buNone/>
              <a:defRPr sz="4800"/>
            </a:lvl1pPr>
            <a:lvl2pPr marL="1567410" indent="0">
              <a:buNone/>
              <a:defRPr sz="4200"/>
            </a:lvl2pPr>
            <a:lvl3pPr marL="3134819" indent="0">
              <a:buNone/>
              <a:defRPr sz="3500"/>
            </a:lvl3pPr>
            <a:lvl4pPr marL="4702229" indent="0">
              <a:buNone/>
              <a:defRPr sz="3100"/>
            </a:lvl4pPr>
            <a:lvl5pPr marL="6269639" indent="0">
              <a:buNone/>
              <a:defRPr sz="3100"/>
            </a:lvl5pPr>
            <a:lvl6pPr marL="7837050" indent="0">
              <a:buNone/>
              <a:defRPr sz="3100"/>
            </a:lvl6pPr>
            <a:lvl7pPr marL="9404460" indent="0">
              <a:buNone/>
              <a:defRPr sz="3100"/>
            </a:lvl7pPr>
            <a:lvl8pPr marL="10971870" indent="0">
              <a:buNone/>
              <a:defRPr sz="3100"/>
            </a:lvl8pPr>
            <a:lvl9pPr marL="12539279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31B67-6FFF-459B-8EB3-AF705942CB7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0EEF7-07B8-4220-B7E3-99DA5AF3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97973" y="1316492"/>
            <a:ext cx="1974965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482" tIns="156742" rIns="313482" bIns="15674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973" y="7680553"/>
            <a:ext cx="19749655" cy="2172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482" tIns="156742" rIns="313482" bIns="156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973" y="30509936"/>
            <a:ext cx="5119255" cy="1753281"/>
          </a:xfrm>
          <a:prstGeom prst="rect">
            <a:avLst/>
          </a:prstGeom>
        </p:spPr>
        <p:txBody>
          <a:bodyPr vert="horz" wrap="square" lIns="313482" tIns="156742" rIns="313482" bIns="156742" numCol="1" anchor="ctr" anchorCtr="0" compatLnSpc="1">
            <a:prstTxWarp prst="textNoShape">
              <a:avLst/>
            </a:prstTxWarp>
          </a:bodyPr>
          <a:lstStyle>
            <a:lvl1pPr>
              <a:defRPr sz="4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CB4CFE0-373D-473F-B121-0252713F59B6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773" y="30509936"/>
            <a:ext cx="6948055" cy="1753281"/>
          </a:xfrm>
          <a:prstGeom prst="rect">
            <a:avLst/>
          </a:prstGeom>
        </p:spPr>
        <p:txBody>
          <a:bodyPr vert="horz" lIns="313482" tIns="156742" rIns="313482" bIns="156742" rtlCol="0" anchor="ctr"/>
          <a:lstStyle>
            <a:lvl1pPr algn="ctr" defTabSz="1567410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8373" y="30509936"/>
            <a:ext cx="5119255" cy="1753281"/>
          </a:xfrm>
          <a:prstGeom prst="rect">
            <a:avLst/>
          </a:prstGeom>
        </p:spPr>
        <p:txBody>
          <a:bodyPr vert="horz" wrap="square" lIns="313482" tIns="156742" rIns="313482" bIns="156742" numCol="1" anchor="ctr" anchorCtr="0" compatLnSpc="1">
            <a:prstTxWarp prst="textNoShape">
              <a:avLst/>
            </a:prstTxWarp>
          </a:bodyPr>
          <a:lstStyle>
            <a:lvl1pPr algn="r">
              <a:defRPr sz="4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788C3240-CE06-40D3-B37A-9068E8D11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5910" rtl="0" eaLnBrk="0" fontAlgn="base" hangingPunct="0">
        <a:spcBef>
          <a:spcPct val="0"/>
        </a:spcBef>
        <a:spcAft>
          <a:spcPct val="0"/>
        </a:spcAft>
        <a:defRPr sz="151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1565910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1565910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1565910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1565910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761951" algn="ctr" defTabSz="1566233" rtl="0" fontAlgn="base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1523903" algn="ctr" defTabSz="1566233" rtl="0" fontAlgn="base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2285854" algn="ctr" defTabSz="1566233" rtl="0" fontAlgn="base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3047804" algn="ctr" defTabSz="1566233" rtl="0" fontAlgn="base">
        <a:spcBef>
          <a:spcPct val="0"/>
        </a:spcBef>
        <a:spcAft>
          <a:spcPct val="0"/>
        </a:spcAft>
        <a:defRPr sz="15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173480" indent="-1173480" algn="l" defTabSz="156591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545080" indent="-977266" algn="l" defTabSz="156591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7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3916680" indent="-782956" algn="l" defTabSz="156591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8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5482590" indent="-782956" algn="l" defTabSz="156591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8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7052310" indent="-782956" algn="l" defTabSz="156591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68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8620754" indent="-783704" algn="l" defTabSz="156741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164" indent="-783704" algn="l" defTabSz="156741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5574" indent="-783704" algn="l" defTabSz="156741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2984" indent="-783704" algn="l" defTabSz="156741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410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819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229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69639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050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404460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1870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539279" algn="l" defTabSz="156741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9195486"/>
            <a:ext cx="21945600" cy="3722914"/>
          </a:xfrm>
          <a:prstGeom prst="rect">
            <a:avLst/>
          </a:prstGeom>
          <a:solidFill>
            <a:srgbClr val="613318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2390" tIns="76195" rIns="152390" bIns="76195" anchor="ctr"/>
          <a:lstStyle/>
          <a:p>
            <a:pPr algn="ctr" defTabSz="156741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21945600" cy="1877786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2390" tIns="76195" rIns="152390" bIns="76195" anchor="ctr"/>
          <a:lstStyle/>
          <a:p>
            <a:pPr algn="ctr" defTabSz="156741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1880961"/>
            <a:ext cx="21945600" cy="463324"/>
          </a:xfrm>
          <a:prstGeom prst="rect">
            <a:avLst/>
          </a:prstGeom>
          <a:solidFill>
            <a:srgbClr val="ADD632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2390" tIns="76195" rIns="152390" bIns="76195" anchor="ctr"/>
          <a:lstStyle/>
          <a:p>
            <a:pPr algn="ctr" defTabSz="156741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56" name="Title 1"/>
          <p:cNvSpPr>
            <a:spLocks noGrp="1"/>
          </p:cNvSpPr>
          <p:nvPr>
            <p:ph type="ctrTitle"/>
          </p:nvPr>
        </p:nvSpPr>
        <p:spPr>
          <a:xfrm>
            <a:off x="630382" y="-798059"/>
            <a:ext cx="20684836" cy="3429001"/>
          </a:xfrm>
        </p:spPr>
        <p:txBody>
          <a:bodyPr/>
          <a:lstStyle/>
          <a:p>
            <a:pPr eaLnBrk="1" hangingPunct="1"/>
            <a:r>
              <a:rPr lang="en-US" sz="12500" b="1" dirty="0">
                <a:latin typeface="Arial" charset="0"/>
                <a:cs typeface="Arial" charset="0"/>
              </a:rPr>
              <a:t>Project Name</a:t>
            </a:r>
          </a:p>
        </p:txBody>
      </p:sp>
      <p:sp>
        <p:nvSpPr>
          <p:cNvPr id="3" name="AutoShape 2" descr="https://mail-attachment.googleusercontent.com/attachment/u/0/?ui=2&amp;ik=2c203513a6&amp;view=att&amp;th=13da75b9bc9358b4&amp;attid=0.1&amp;disp=inline&amp;realattid=f_her6blb20&amp;safe=1&amp;zw&amp;saduie=AG9B_P_yD-npMoUSOoFUgXggHPyC&amp;sadet=1365429423381&amp;sads=xQ7yH-HCXoVO3HyuiNUHwF2xy6U&amp;sadssc=1"/>
          <p:cNvSpPr>
            <a:spLocks noChangeAspect="1" noChangeArrowheads="1"/>
          </p:cNvSpPr>
          <p:nvPr/>
        </p:nvSpPr>
        <p:spPr bwMode="auto">
          <a:xfrm>
            <a:off x="155575" y="-4381500"/>
            <a:ext cx="12077700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398" y="29674028"/>
            <a:ext cx="11062803" cy="24338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Project Name</vt:lpstr>
    </vt:vector>
  </TitlesOfParts>
  <Company>Valparaiso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Header Here Arial</dc:title>
  <dc:creator>Administrator</dc:creator>
  <cp:lastModifiedBy>Erik Kispert</cp:lastModifiedBy>
  <cp:revision>14</cp:revision>
  <dcterms:created xsi:type="dcterms:W3CDTF">2010-08-18T14:30:44Z</dcterms:created>
  <dcterms:modified xsi:type="dcterms:W3CDTF">2017-03-28T16:56:45Z</dcterms:modified>
</cp:coreProperties>
</file>