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38404800" cy="32918400"/>
  <p:notesSz cx="9144000" cy="6858000"/>
  <p:defaultTextStyle>
    <a:defPPr>
      <a:defRPr lang="en-US"/>
    </a:defPPr>
    <a:lvl1pPr algn="l" defTabSz="2139973" rtl="0" fontAlgn="base">
      <a:spcBef>
        <a:spcPct val="0"/>
      </a:spcBef>
      <a:spcAft>
        <a:spcPct val="0"/>
      </a:spcAft>
      <a:defRPr sz="8336" kern="1200">
        <a:solidFill>
          <a:schemeClr val="tx1"/>
        </a:solidFill>
        <a:latin typeface="Arial" charset="0"/>
        <a:ea typeface="ＭＳ Ｐゴシック" charset="-128"/>
        <a:cs typeface="+mn-cs"/>
      </a:defRPr>
    </a:lvl1pPr>
    <a:lvl2pPr marL="2139973" indent="-1098623" algn="l" defTabSz="2139973" rtl="0" fontAlgn="base">
      <a:spcBef>
        <a:spcPct val="0"/>
      </a:spcBef>
      <a:spcAft>
        <a:spcPct val="0"/>
      </a:spcAft>
      <a:defRPr sz="8336" kern="1200">
        <a:solidFill>
          <a:schemeClr val="tx1"/>
        </a:solidFill>
        <a:latin typeface="Arial" charset="0"/>
        <a:ea typeface="ＭＳ Ｐゴシック" charset="-128"/>
        <a:cs typeface="+mn-cs"/>
      </a:defRPr>
    </a:lvl2pPr>
    <a:lvl3pPr marL="4279945" indent="-2197247" algn="l" defTabSz="2139973" rtl="0" fontAlgn="base">
      <a:spcBef>
        <a:spcPct val="0"/>
      </a:spcBef>
      <a:spcAft>
        <a:spcPct val="0"/>
      </a:spcAft>
      <a:defRPr sz="8336" kern="1200">
        <a:solidFill>
          <a:schemeClr val="tx1"/>
        </a:solidFill>
        <a:latin typeface="Arial" charset="0"/>
        <a:ea typeface="ＭＳ Ｐゴシック" charset="-128"/>
        <a:cs typeface="+mn-cs"/>
      </a:defRPr>
    </a:lvl3pPr>
    <a:lvl4pPr marL="6422523" indent="-3298475" algn="l" defTabSz="2139973" rtl="0" fontAlgn="base">
      <a:spcBef>
        <a:spcPct val="0"/>
      </a:spcBef>
      <a:spcAft>
        <a:spcPct val="0"/>
      </a:spcAft>
      <a:defRPr sz="8336" kern="1200">
        <a:solidFill>
          <a:schemeClr val="tx1"/>
        </a:solidFill>
        <a:latin typeface="Arial" charset="0"/>
        <a:ea typeface="ＭＳ Ｐゴシック" charset="-128"/>
        <a:cs typeface="+mn-cs"/>
      </a:defRPr>
    </a:lvl4pPr>
    <a:lvl5pPr marL="8565097" indent="-4399700" algn="l" defTabSz="2139973" rtl="0" fontAlgn="base">
      <a:spcBef>
        <a:spcPct val="0"/>
      </a:spcBef>
      <a:spcAft>
        <a:spcPct val="0"/>
      </a:spcAft>
      <a:defRPr sz="8336" kern="1200">
        <a:solidFill>
          <a:schemeClr val="tx1"/>
        </a:solidFill>
        <a:latin typeface="Arial" charset="0"/>
        <a:ea typeface="ＭＳ Ｐゴシック" charset="-128"/>
        <a:cs typeface="+mn-cs"/>
      </a:defRPr>
    </a:lvl5pPr>
    <a:lvl6pPr marL="3748857" algn="l" defTabSz="1499543" rtl="0" eaLnBrk="1" latinLnBrk="0" hangingPunct="1">
      <a:defRPr sz="8336" kern="1200">
        <a:solidFill>
          <a:schemeClr val="tx1"/>
        </a:solidFill>
        <a:latin typeface="Arial" charset="0"/>
        <a:ea typeface="ＭＳ Ｐゴシック" charset="-128"/>
        <a:cs typeface="+mn-cs"/>
      </a:defRPr>
    </a:lvl6pPr>
    <a:lvl7pPr marL="4498629" algn="l" defTabSz="1499543" rtl="0" eaLnBrk="1" latinLnBrk="0" hangingPunct="1">
      <a:defRPr sz="8336" kern="1200">
        <a:solidFill>
          <a:schemeClr val="tx1"/>
        </a:solidFill>
        <a:latin typeface="Arial" charset="0"/>
        <a:ea typeface="ＭＳ Ｐゴシック" charset="-128"/>
        <a:cs typeface="+mn-cs"/>
      </a:defRPr>
    </a:lvl7pPr>
    <a:lvl8pPr marL="5248400" algn="l" defTabSz="1499543" rtl="0" eaLnBrk="1" latinLnBrk="0" hangingPunct="1">
      <a:defRPr sz="8336" kern="1200">
        <a:solidFill>
          <a:schemeClr val="tx1"/>
        </a:solidFill>
        <a:latin typeface="Arial" charset="0"/>
        <a:ea typeface="ＭＳ Ｐゴシック" charset="-128"/>
        <a:cs typeface="+mn-cs"/>
      </a:defRPr>
    </a:lvl8pPr>
    <a:lvl9pPr marL="5998171" algn="l" defTabSz="1499543" rtl="0" eaLnBrk="1" latinLnBrk="0" hangingPunct="1">
      <a:defRPr sz="8336" kern="1200">
        <a:solidFill>
          <a:schemeClr val="tx1"/>
        </a:solidFill>
        <a:latin typeface="Arial" charset="0"/>
        <a:ea typeface="ＭＳ Ｐゴシック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2096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 scaleToFitPaper="1"/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DD632"/>
    <a:srgbClr val="FFCC00"/>
    <a:srgbClr val="613318"/>
    <a:srgbClr val="BAD132"/>
    <a:srgbClr val="EDEDED"/>
    <a:srgbClr val="FCCF18"/>
    <a:srgbClr val="38211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>
        <p:scale>
          <a:sx n="40" d="100"/>
          <a:sy n="40" d="100"/>
        </p:scale>
        <p:origin x="-72" y="-4092"/>
      </p:cViewPr>
      <p:guideLst>
        <p:guide orient="horz" pos="10368"/>
        <p:guide pos="12096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880360" y="10226045"/>
            <a:ext cx="32644080" cy="705612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760720" y="18653760"/>
            <a:ext cx="26883360" cy="841248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1741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34830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522464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69661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870774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104492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121908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1393239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F7BB11-BF3E-4105-9FAF-73200D9DA768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260AB82-2FDF-4372-9C16-F178394026E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E90DAC-E8F6-4D44-85E1-8AEBC06F83CB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C5680CB-337B-442B-BF03-1F7135D891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4552238" y="3512826"/>
            <a:ext cx="13821731" cy="74904601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73726" y="3512826"/>
            <a:ext cx="40838434" cy="74904601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D0FB30F-83F1-404D-B9CB-AE14D187618A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D33CE55-FA66-41A4-A74B-E5453F7BDFD5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ADF0579-61FE-45C0-A99E-DCA45D0A5E9E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A8C20EB-2D39-4745-BF77-242BBAAFD26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33716" y="21153123"/>
            <a:ext cx="32644080" cy="6537960"/>
          </a:xfrm>
        </p:spPr>
        <p:txBody>
          <a:bodyPr anchor="t"/>
          <a:lstStyle>
            <a:lvl1pPr algn="l">
              <a:defRPr sz="15222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33716" y="13952227"/>
            <a:ext cx="32644080" cy="7200899"/>
          </a:xfrm>
        </p:spPr>
        <p:txBody>
          <a:bodyPr anchor="b"/>
          <a:lstStyle>
            <a:lvl1pPr marL="0" indent="0">
              <a:buNone/>
              <a:defRPr sz="7555">
                <a:solidFill>
                  <a:schemeClr val="tx1">
                    <a:tint val="75000"/>
                  </a:schemeClr>
                </a:solidFill>
              </a:defRPr>
            </a:lvl1pPr>
            <a:lvl2pPr marL="1741549" indent="0">
              <a:buNone/>
              <a:defRPr sz="6778">
                <a:solidFill>
                  <a:schemeClr val="tx1">
                    <a:tint val="75000"/>
                  </a:schemeClr>
                </a:solidFill>
              </a:defRPr>
            </a:lvl2pPr>
            <a:lvl3pPr marL="3483097" indent="0">
              <a:buNone/>
              <a:defRPr sz="6111">
                <a:solidFill>
                  <a:schemeClr val="tx1">
                    <a:tint val="75000"/>
                  </a:schemeClr>
                </a:solidFill>
              </a:defRPr>
            </a:lvl3pPr>
            <a:lvl4pPr marL="5224647" indent="0">
              <a:buNone/>
              <a:defRPr sz="5333">
                <a:solidFill>
                  <a:schemeClr val="tx1">
                    <a:tint val="75000"/>
                  </a:schemeClr>
                </a:solidFill>
              </a:defRPr>
            </a:lvl4pPr>
            <a:lvl5pPr marL="6966196" indent="0">
              <a:buNone/>
              <a:defRPr sz="5333">
                <a:solidFill>
                  <a:schemeClr val="tx1">
                    <a:tint val="75000"/>
                  </a:schemeClr>
                </a:solidFill>
              </a:defRPr>
            </a:lvl5pPr>
            <a:lvl6pPr marL="8707746" indent="0">
              <a:buNone/>
              <a:defRPr sz="5333">
                <a:solidFill>
                  <a:schemeClr val="tx1">
                    <a:tint val="75000"/>
                  </a:schemeClr>
                </a:solidFill>
              </a:defRPr>
            </a:lvl6pPr>
            <a:lvl7pPr marL="10449296" indent="0">
              <a:buNone/>
              <a:defRPr sz="5333">
                <a:solidFill>
                  <a:schemeClr val="tx1">
                    <a:tint val="75000"/>
                  </a:schemeClr>
                </a:solidFill>
              </a:defRPr>
            </a:lvl7pPr>
            <a:lvl8pPr marL="12190845" indent="0">
              <a:buNone/>
              <a:defRPr sz="5333">
                <a:solidFill>
                  <a:schemeClr val="tx1">
                    <a:tint val="75000"/>
                  </a:schemeClr>
                </a:solidFill>
              </a:defRPr>
            </a:lvl8pPr>
            <a:lvl9pPr marL="13932393" indent="0">
              <a:buNone/>
              <a:defRPr sz="533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FDA2CB4-7577-4FBC-88B7-465B5A609001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D627C78-06C1-42D4-85F4-ABF162F2CC17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073724" y="20482564"/>
            <a:ext cx="27330079" cy="57934863"/>
          </a:xfrm>
        </p:spPr>
        <p:txBody>
          <a:bodyPr/>
          <a:lstStyle>
            <a:lvl1pPr>
              <a:defRPr sz="10778"/>
            </a:lvl1pPr>
            <a:lvl2pPr>
              <a:defRPr sz="9111"/>
            </a:lvl2pPr>
            <a:lvl3pPr>
              <a:defRPr sz="7555"/>
            </a:lvl3pPr>
            <a:lvl4pPr>
              <a:defRPr sz="6778"/>
            </a:lvl4pPr>
            <a:lvl5pPr>
              <a:defRPr sz="6778"/>
            </a:lvl5pPr>
            <a:lvl6pPr>
              <a:defRPr sz="6778"/>
            </a:lvl6pPr>
            <a:lvl7pPr>
              <a:defRPr sz="6778"/>
            </a:lvl7pPr>
            <a:lvl8pPr>
              <a:defRPr sz="6778"/>
            </a:lvl8pPr>
            <a:lvl9pPr>
              <a:defRPr sz="677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1043885" y="20482564"/>
            <a:ext cx="27330086" cy="57934863"/>
          </a:xfrm>
        </p:spPr>
        <p:txBody>
          <a:bodyPr/>
          <a:lstStyle>
            <a:lvl1pPr>
              <a:defRPr sz="10778"/>
            </a:lvl1pPr>
            <a:lvl2pPr>
              <a:defRPr sz="9111"/>
            </a:lvl2pPr>
            <a:lvl3pPr>
              <a:defRPr sz="7555"/>
            </a:lvl3pPr>
            <a:lvl4pPr>
              <a:defRPr sz="6778"/>
            </a:lvl4pPr>
            <a:lvl5pPr>
              <a:defRPr sz="6778"/>
            </a:lvl5pPr>
            <a:lvl6pPr>
              <a:defRPr sz="6778"/>
            </a:lvl6pPr>
            <a:lvl7pPr>
              <a:defRPr sz="6778"/>
            </a:lvl7pPr>
            <a:lvl8pPr>
              <a:defRPr sz="6778"/>
            </a:lvl8pPr>
            <a:lvl9pPr>
              <a:defRPr sz="677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8EE17C2-8F94-40A5-8C9A-447FC4DC6E32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F3F313E-38F8-494A-8E46-EA83F85C08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0" y="1318262"/>
            <a:ext cx="34564320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20243" y="7368544"/>
            <a:ext cx="16968791" cy="3070858"/>
          </a:xfrm>
        </p:spPr>
        <p:txBody>
          <a:bodyPr anchor="b"/>
          <a:lstStyle>
            <a:lvl1pPr marL="0" indent="0">
              <a:buNone/>
              <a:defRPr sz="9111" b="1"/>
            </a:lvl1pPr>
            <a:lvl2pPr marL="1741549" indent="0">
              <a:buNone/>
              <a:defRPr sz="7555" b="1"/>
            </a:lvl2pPr>
            <a:lvl3pPr marL="3483097" indent="0">
              <a:buNone/>
              <a:defRPr sz="6778" b="1"/>
            </a:lvl3pPr>
            <a:lvl4pPr marL="5224647" indent="0">
              <a:buNone/>
              <a:defRPr sz="6111" b="1"/>
            </a:lvl4pPr>
            <a:lvl5pPr marL="6966196" indent="0">
              <a:buNone/>
              <a:defRPr sz="6111" b="1"/>
            </a:lvl5pPr>
            <a:lvl6pPr marL="8707746" indent="0">
              <a:buNone/>
              <a:defRPr sz="6111" b="1"/>
            </a:lvl6pPr>
            <a:lvl7pPr marL="10449296" indent="0">
              <a:buNone/>
              <a:defRPr sz="6111" b="1"/>
            </a:lvl7pPr>
            <a:lvl8pPr marL="12190845" indent="0">
              <a:buNone/>
              <a:defRPr sz="6111" b="1"/>
            </a:lvl8pPr>
            <a:lvl9pPr marL="13932393" indent="0">
              <a:buNone/>
              <a:defRPr sz="611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920243" y="10439402"/>
            <a:ext cx="16968791" cy="18966182"/>
          </a:xfrm>
        </p:spPr>
        <p:txBody>
          <a:bodyPr/>
          <a:lstStyle>
            <a:lvl1pPr>
              <a:defRPr sz="9111"/>
            </a:lvl1pPr>
            <a:lvl2pPr>
              <a:defRPr sz="7555"/>
            </a:lvl2pPr>
            <a:lvl3pPr>
              <a:defRPr sz="6778"/>
            </a:lvl3pPr>
            <a:lvl4pPr>
              <a:defRPr sz="6111"/>
            </a:lvl4pPr>
            <a:lvl5pPr>
              <a:defRPr sz="6111"/>
            </a:lvl5pPr>
            <a:lvl6pPr>
              <a:defRPr sz="6111"/>
            </a:lvl6pPr>
            <a:lvl7pPr>
              <a:defRPr sz="6111"/>
            </a:lvl7pPr>
            <a:lvl8pPr>
              <a:defRPr sz="6111"/>
            </a:lvl8pPr>
            <a:lvl9pPr>
              <a:defRPr sz="611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19509110" y="7368544"/>
            <a:ext cx="16975455" cy="3070858"/>
          </a:xfrm>
        </p:spPr>
        <p:txBody>
          <a:bodyPr anchor="b"/>
          <a:lstStyle>
            <a:lvl1pPr marL="0" indent="0">
              <a:buNone/>
              <a:defRPr sz="9111" b="1"/>
            </a:lvl1pPr>
            <a:lvl2pPr marL="1741549" indent="0">
              <a:buNone/>
              <a:defRPr sz="7555" b="1"/>
            </a:lvl2pPr>
            <a:lvl3pPr marL="3483097" indent="0">
              <a:buNone/>
              <a:defRPr sz="6778" b="1"/>
            </a:lvl3pPr>
            <a:lvl4pPr marL="5224647" indent="0">
              <a:buNone/>
              <a:defRPr sz="6111" b="1"/>
            </a:lvl4pPr>
            <a:lvl5pPr marL="6966196" indent="0">
              <a:buNone/>
              <a:defRPr sz="6111" b="1"/>
            </a:lvl5pPr>
            <a:lvl6pPr marL="8707746" indent="0">
              <a:buNone/>
              <a:defRPr sz="6111" b="1"/>
            </a:lvl6pPr>
            <a:lvl7pPr marL="10449296" indent="0">
              <a:buNone/>
              <a:defRPr sz="6111" b="1"/>
            </a:lvl7pPr>
            <a:lvl8pPr marL="12190845" indent="0">
              <a:buNone/>
              <a:defRPr sz="6111" b="1"/>
            </a:lvl8pPr>
            <a:lvl9pPr marL="13932393" indent="0">
              <a:buNone/>
              <a:defRPr sz="6111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19509110" y="10439402"/>
            <a:ext cx="16975455" cy="18966182"/>
          </a:xfrm>
        </p:spPr>
        <p:txBody>
          <a:bodyPr/>
          <a:lstStyle>
            <a:lvl1pPr>
              <a:defRPr sz="9111"/>
            </a:lvl1pPr>
            <a:lvl2pPr>
              <a:defRPr sz="7555"/>
            </a:lvl2pPr>
            <a:lvl3pPr>
              <a:defRPr sz="6778"/>
            </a:lvl3pPr>
            <a:lvl4pPr>
              <a:defRPr sz="6111"/>
            </a:lvl4pPr>
            <a:lvl5pPr>
              <a:defRPr sz="6111"/>
            </a:lvl5pPr>
            <a:lvl6pPr>
              <a:defRPr sz="6111"/>
            </a:lvl6pPr>
            <a:lvl7pPr>
              <a:defRPr sz="6111"/>
            </a:lvl7pPr>
            <a:lvl8pPr>
              <a:defRPr sz="6111"/>
            </a:lvl8pPr>
            <a:lvl9pPr>
              <a:defRPr sz="6111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F85844-3092-4E0D-868D-36C2F1BF1205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BBE2AA-3F48-45A2-9F1A-68A246F06C8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6F02200-98F8-47EC-BCB6-93C41E7A5FE1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12FB56F-3F7D-4E6A-9030-E815A3849CA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C36B57-BD07-4C1E-8805-7F2D0E96043B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BCD89F-1F67-4CFD-8FB3-917976B60F7F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20245" y="1310639"/>
            <a:ext cx="12634916" cy="5577840"/>
          </a:xfrm>
        </p:spPr>
        <p:txBody>
          <a:bodyPr anchor="b"/>
          <a:lstStyle>
            <a:lvl1pPr algn="l">
              <a:defRPr sz="755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015210" y="1310646"/>
            <a:ext cx="21469350" cy="28094941"/>
          </a:xfrm>
        </p:spPr>
        <p:txBody>
          <a:bodyPr/>
          <a:lstStyle>
            <a:lvl1pPr>
              <a:defRPr sz="12222"/>
            </a:lvl1pPr>
            <a:lvl2pPr>
              <a:defRPr sz="10778"/>
            </a:lvl2pPr>
            <a:lvl3pPr>
              <a:defRPr sz="9111"/>
            </a:lvl3pPr>
            <a:lvl4pPr>
              <a:defRPr sz="7555"/>
            </a:lvl4pPr>
            <a:lvl5pPr>
              <a:defRPr sz="7555"/>
            </a:lvl5pPr>
            <a:lvl6pPr>
              <a:defRPr sz="7555"/>
            </a:lvl6pPr>
            <a:lvl7pPr>
              <a:defRPr sz="7555"/>
            </a:lvl7pPr>
            <a:lvl8pPr>
              <a:defRPr sz="7555"/>
            </a:lvl8pPr>
            <a:lvl9pPr>
              <a:defRPr sz="755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20245" y="6888486"/>
            <a:ext cx="12634916" cy="22517101"/>
          </a:xfrm>
        </p:spPr>
        <p:txBody>
          <a:bodyPr/>
          <a:lstStyle>
            <a:lvl1pPr marL="0" indent="0">
              <a:buNone/>
              <a:defRPr sz="5333"/>
            </a:lvl1pPr>
            <a:lvl2pPr marL="1741549" indent="0">
              <a:buNone/>
              <a:defRPr sz="4667"/>
            </a:lvl2pPr>
            <a:lvl3pPr marL="3483097" indent="0">
              <a:buNone/>
              <a:defRPr sz="3889"/>
            </a:lvl3pPr>
            <a:lvl4pPr marL="5224647" indent="0">
              <a:buNone/>
              <a:defRPr sz="3444"/>
            </a:lvl4pPr>
            <a:lvl5pPr marL="6966196" indent="0">
              <a:buNone/>
              <a:defRPr sz="3444"/>
            </a:lvl5pPr>
            <a:lvl6pPr marL="8707746" indent="0">
              <a:buNone/>
              <a:defRPr sz="3444"/>
            </a:lvl6pPr>
            <a:lvl7pPr marL="10449296" indent="0">
              <a:buNone/>
              <a:defRPr sz="3444"/>
            </a:lvl7pPr>
            <a:lvl8pPr marL="12190845" indent="0">
              <a:buNone/>
              <a:defRPr sz="3444"/>
            </a:lvl8pPr>
            <a:lvl9pPr marL="13932393" indent="0">
              <a:buNone/>
              <a:defRPr sz="3444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2978A0C-CED5-41B3-A768-FCEF90CB39FD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8B6855D-A8AE-454A-86F7-3B39A009A31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527611" y="23042883"/>
            <a:ext cx="23042880" cy="2720341"/>
          </a:xfrm>
        </p:spPr>
        <p:txBody>
          <a:bodyPr anchor="b"/>
          <a:lstStyle>
            <a:lvl1pPr algn="l">
              <a:defRPr sz="7555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7527611" y="2941321"/>
            <a:ext cx="23042880" cy="19751040"/>
          </a:xfrm>
        </p:spPr>
        <p:txBody>
          <a:bodyPr rtlCol="0">
            <a:normAutofit/>
          </a:bodyPr>
          <a:lstStyle>
            <a:lvl1pPr marL="0" indent="0">
              <a:buNone/>
              <a:defRPr sz="12222"/>
            </a:lvl1pPr>
            <a:lvl2pPr marL="1741549" indent="0">
              <a:buNone/>
              <a:defRPr sz="10778"/>
            </a:lvl2pPr>
            <a:lvl3pPr marL="3483097" indent="0">
              <a:buNone/>
              <a:defRPr sz="9111"/>
            </a:lvl3pPr>
            <a:lvl4pPr marL="5224647" indent="0">
              <a:buNone/>
              <a:defRPr sz="7555"/>
            </a:lvl4pPr>
            <a:lvl5pPr marL="6966196" indent="0">
              <a:buNone/>
              <a:defRPr sz="7555"/>
            </a:lvl5pPr>
            <a:lvl6pPr marL="8707746" indent="0">
              <a:buNone/>
              <a:defRPr sz="7555"/>
            </a:lvl6pPr>
            <a:lvl7pPr marL="10449296" indent="0">
              <a:buNone/>
              <a:defRPr sz="7555"/>
            </a:lvl7pPr>
            <a:lvl8pPr marL="12190845" indent="0">
              <a:buNone/>
              <a:defRPr sz="7555"/>
            </a:lvl8pPr>
            <a:lvl9pPr marL="13932393" indent="0">
              <a:buNone/>
              <a:defRPr sz="7555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527611" y="25763224"/>
            <a:ext cx="23042880" cy="3863339"/>
          </a:xfrm>
        </p:spPr>
        <p:txBody>
          <a:bodyPr/>
          <a:lstStyle>
            <a:lvl1pPr marL="0" indent="0">
              <a:buNone/>
              <a:defRPr sz="5333"/>
            </a:lvl1pPr>
            <a:lvl2pPr marL="1741549" indent="0">
              <a:buNone/>
              <a:defRPr sz="4667"/>
            </a:lvl2pPr>
            <a:lvl3pPr marL="3483097" indent="0">
              <a:buNone/>
              <a:defRPr sz="3889"/>
            </a:lvl3pPr>
            <a:lvl4pPr marL="5224647" indent="0">
              <a:buNone/>
              <a:defRPr sz="3444"/>
            </a:lvl4pPr>
            <a:lvl5pPr marL="6966196" indent="0">
              <a:buNone/>
              <a:defRPr sz="3444"/>
            </a:lvl5pPr>
            <a:lvl6pPr marL="8707746" indent="0">
              <a:buNone/>
              <a:defRPr sz="3444"/>
            </a:lvl6pPr>
            <a:lvl7pPr marL="10449296" indent="0">
              <a:buNone/>
              <a:defRPr sz="3444"/>
            </a:lvl7pPr>
            <a:lvl8pPr marL="12190845" indent="0">
              <a:buNone/>
              <a:defRPr sz="3444"/>
            </a:lvl8pPr>
            <a:lvl9pPr marL="13932393" indent="0">
              <a:buNone/>
              <a:defRPr sz="3444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4431B67-6FFF-459B-8EB3-AF705942CB78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E40EEF7-07B8-4220-B7E3-99DA5AF34291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/>
          </p:cNvSpPr>
          <p:nvPr>
            <p:ph type="title"/>
          </p:nvPr>
        </p:nvSpPr>
        <p:spPr bwMode="auto">
          <a:xfrm>
            <a:off x="1921454" y="1316492"/>
            <a:ext cx="34561896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3482" tIns="156742" rIns="313482" bIns="15674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1921454" y="7680554"/>
            <a:ext cx="34561896" cy="2172516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313482" tIns="156742" rIns="313482" bIns="15674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921454" y="30509936"/>
            <a:ext cx="8958696" cy="1753281"/>
          </a:xfrm>
          <a:prstGeom prst="rect">
            <a:avLst/>
          </a:prstGeom>
        </p:spPr>
        <p:txBody>
          <a:bodyPr vert="horz" wrap="square" lIns="313482" tIns="156742" rIns="313482" bIns="156742" numCol="1" anchor="ctr" anchorCtr="0" compatLnSpc="1">
            <a:prstTxWarp prst="textNoShape">
              <a:avLst/>
            </a:prstTxWarp>
          </a:bodyPr>
          <a:lstStyle>
            <a:lvl1pPr>
              <a:defRPr sz="4667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ACB4CFE0-373D-473F-B121-0252713F59B6}" type="datetime1">
              <a:rPr lang="en-US"/>
              <a:pPr>
                <a:defRPr/>
              </a:pPr>
              <a:t>3/27/2017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3122854" y="30509936"/>
            <a:ext cx="12159096" cy="1753281"/>
          </a:xfrm>
          <a:prstGeom prst="rect">
            <a:avLst/>
          </a:prstGeom>
        </p:spPr>
        <p:txBody>
          <a:bodyPr vert="horz" lIns="313482" tIns="156742" rIns="313482" bIns="156742" rtlCol="0" anchor="ctr"/>
          <a:lstStyle>
            <a:lvl1pPr algn="ctr" defTabSz="1741549" fontAlgn="auto">
              <a:spcBef>
                <a:spcPts val="0"/>
              </a:spcBef>
              <a:spcAft>
                <a:spcPts val="0"/>
              </a:spcAft>
              <a:defRPr sz="4667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7524654" y="30509936"/>
            <a:ext cx="8958696" cy="1753281"/>
          </a:xfrm>
          <a:prstGeom prst="rect">
            <a:avLst/>
          </a:prstGeom>
        </p:spPr>
        <p:txBody>
          <a:bodyPr vert="horz" wrap="square" lIns="313482" tIns="156742" rIns="313482" bIns="156742" numCol="1" anchor="ctr" anchorCtr="0" compatLnSpc="1">
            <a:prstTxWarp prst="textNoShape">
              <a:avLst/>
            </a:prstTxWarp>
          </a:bodyPr>
          <a:lstStyle>
            <a:lvl1pPr algn="r">
              <a:defRPr sz="4667" smtClean="0">
                <a:solidFill>
                  <a:srgbClr val="898989"/>
                </a:solidFill>
                <a:latin typeface="Calibri" charset="0"/>
              </a:defRPr>
            </a:lvl1pPr>
          </a:lstStyle>
          <a:p>
            <a:pPr>
              <a:defRPr/>
            </a:pPr>
            <a:fld id="{788C3240-CE06-40D3-B37A-9068E8D11C3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739883" rtl="0" eaLnBrk="0" fontAlgn="base" hangingPunct="0">
        <a:spcBef>
          <a:spcPct val="0"/>
        </a:spcBef>
        <a:spcAft>
          <a:spcPct val="0"/>
        </a:spcAft>
        <a:defRPr sz="16778" kern="1200">
          <a:solidFill>
            <a:schemeClr val="tx1"/>
          </a:solidFill>
          <a:latin typeface="+mj-lt"/>
          <a:ea typeface="ＭＳ Ｐゴシック" charset="-128"/>
          <a:cs typeface="ＭＳ Ｐゴシック" charset="-128"/>
        </a:defRPr>
      </a:lvl1pPr>
      <a:lvl2pPr algn="ctr" defTabSz="1739883" rtl="0" eaLnBrk="0" fontAlgn="base" hangingPunct="0">
        <a:spcBef>
          <a:spcPct val="0"/>
        </a:spcBef>
        <a:spcAft>
          <a:spcPct val="0"/>
        </a:spcAft>
        <a:defRPr sz="16778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2pPr>
      <a:lvl3pPr algn="ctr" defTabSz="1739883" rtl="0" eaLnBrk="0" fontAlgn="base" hangingPunct="0">
        <a:spcBef>
          <a:spcPct val="0"/>
        </a:spcBef>
        <a:spcAft>
          <a:spcPct val="0"/>
        </a:spcAft>
        <a:defRPr sz="16778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3pPr>
      <a:lvl4pPr algn="ctr" defTabSz="1739883" rtl="0" eaLnBrk="0" fontAlgn="base" hangingPunct="0">
        <a:spcBef>
          <a:spcPct val="0"/>
        </a:spcBef>
        <a:spcAft>
          <a:spcPct val="0"/>
        </a:spcAft>
        <a:defRPr sz="16778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4pPr>
      <a:lvl5pPr algn="ctr" defTabSz="1739883" rtl="0" eaLnBrk="0" fontAlgn="base" hangingPunct="0">
        <a:spcBef>
          <a:spcPct val="0"/>
        </a:spcBef>
        <a:spcAft>
          <a:spcPct val="0"/>
        </a:spcAft>
        <a:defRPr sz="16778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5pPr>
      <a:lvl6pPr marL="846604" algn="ctr" defTabSz="1740241" rtl="0" fontAlgn="base">
        <a:spcBef>
          <a:spcPct val="0"/>
        </a:spcBef>
        <a:spcAft>
          <a:spcPct val="0"/>
        </a:spcAft>
        <a:defRPr sz="16778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6pPr>
      <a:lvl7pPr marL="1693209" algn="ctr" defTabSz="1740241" rtl="0" fontAlgn="base">
        <a:spcBef>
          <a:spcPct val="0"/>
        </a:spcBef>
        <a:spcAft>
          <a:spcPct val="0"/>
        </a:spcAft>
        <a:defRPr sz="16778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7pPr>
      <a:lvl8pPr marL="2539812" algn="ctr" defTabSz="1740241" rtl="0" fontAlgn="base">
        <a:spcBef>
          <a:spcPct val="0"/>
        </a:spcBef>
        <a:spcAft>
          <a:spcPct val="0"/>
        </a:spcAft>
        <a:defRPr sz="16778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8pPr>
      <a:lvl9pPr marL="3386415" algn="ctr" defTabSz="1740241" rtl="0" fontAlgn="base">
        <a:spcBef>
          <a:spcPct val="0"/>
        </a:spcBef>
        <a:spcAft>
          <a:spcPct val="0"/>
        </a:spcAft>
        <a:defRPr sz="16778">
          <a:solidFill>
            <a:schemeClr val="tx1"/>
          </a:solidFill>
          <a:latin typeface="Calibri" charset="0"/>
          <a:ea typeface="ＭＳ Ｐゴシック" charset="-128"/>
          <a:cs typeface="ＭＳ Ｐゴシック" charset="-128"/>
        </a:defRPr>
      </a:lvl9pPr>
    </p:titleStyle>
    <p:bodyStyle>
      <a:lvl1pPr marL="1303854" indent="-1303854" algn="l" defTabSz="173988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12222" kern="1200">
          <a:solidFill>
            <a:schemeClr val="tx1"/>
          </a:solidFill>
          <a:latin typeface="+mn-lt"/>
          <a:ea typeface="ＭＳ Ｐゴシック" charset="-128"/>
          <a:cs typeface="ＭＳ Ｐゴシック" charset="-128"/>
        </a:defRPr>
      </a:lvl1pPr>
      <a:lvl2pPr marL="2827838" indent="-1085840" algn="l" defTabSz="173988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10778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4351823" indent="-869942" algn="l" defTabSz="1739883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9111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6091706" indent="-869942" algn="l" defTabSz="1739883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7555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7835822" indent="-869942" algn="l" defTabSz="1739883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7555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9578520" indent="-870774" algn="l" defTabSz="1741549" rtl="0" eaLnBrk="1" latinLnBrk="0" hangingPunct="1">
        <a:spcBef>
          <a:spcPct val="20000"/>
        </a:spcBef>
        <a:buFont typeface="Arial"/>
        <a:buChar char="•"/>
        <a:defRPr sz="7555" kern="1200">
          <a:solidFill>
            <a:schemeClr val="tx1"/>
          </a:solidFill>
          <a:latin typeface="+mn-lt"/>
          <a:ea typeface="+mn-ea"/>
          <a:cs typeface="+mn-cs"/>
        </a:defRPr>
      </a:lvl6pPr>
      <a:lvl7pPr marL="11320069" indent="-870774" algn="l" defTabSz="1741549" rtl="0" eaLnBrk="1" latinLnBrk="0" hangingPunct="1">
        <a:spcBef>
          <a:spcPct val="20000"/>
        </a:spcBef>
        <a:buFont typeface="Arial"/>
        <a:buChar char="•"/>
        <a:defRPr sz="7555" kern="1200">
          <a:solidFill>
            <a:schemeClr val="tx1"/>
          </a:solidFill>
          <a:latin typeface="+mn-lt"/>
          <a:ea typeface="+mn-ea"/>
          <a:cs typeface="+mn-cs"/>
        </a:defRPr>
      </a:lvl7pPr>
      <a:lvl8pPr marL="13061618" indent="-870774" algn="l" defTabSz="1741549" rtl="0" eaLnBrk="1" latinLnBrk="0" hangingPunct="1">
        <a:spcBef>
          <a:spcPct val="20000"/>
        </a:spcBef>
        <a:buFont typeface="Arial"/>
        <a:buChar char="•"/>
        <a:defRPr sz="7555" kern="1200">
          <a:solidFill>
            <a:schemeClr val="tx1"/>
          </a:solidFill>
          <a:latin typeface="+mn-lt"/>
          <a:ea typeface="+mn-ea"/>
          <a:cs typeface="+mn-cs"/>
        </a:defRPr>
      </a:lvl8pPr>
      <a:lvl9pPr marL="14803168" indent="-870774" algn="l" defTabSz="1741549" rtl="0" eaLnBrk="1" latinLnBrk="0" hangingPunct="1">
        <a:spcBef>
          <a:spcPct val="20000"/>
        </a:spcBef>
        <a:buFont typeface="Arial"/>
        <a:buChar char="•"/>
        <a:defRPr sz="7555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741549" rtl="0" eaLnBrk="1" latinLnBrk="0" hangingPunct="1">
        <a:defRPr sz="6778" kern="1200">
          <a:solidFill>
            <a:schemeClr val="tx1"/>
          </a:solidFill>
          <a:latin typeface="+mn-lt"/>
          <a:ea typeface="+mn-ea"/>
          <a:cs typeface="+mn-cs"/>
        </a:defRPr>
      </a:lvl1pPr>
      <a:lvl2pPr marL="1741549" algn="l" defTabSz="1741549" rtl="0" eaLnBrk="1" latinLnBrk="0" hangingPunct="1">
        <a:defRPr sz="6778" kern="1200">
          <a:solidFill>
            <a:schemeClr val="tx1"/>
          </a:solidFill>
          <a:latin typeface="+mn-lt"/>
          <a:ea typeface="+mn-ea"/>
          <a:cs typeface="+mn-cs"/>
        </a:defRPr>
      </a:lvl2pPr>
      <a:lvl3pPr marL="3483097" algn="l" defTabSz="1741549" rtl="0" eaLnBrk="1" latinLnBrk="0" hangingPunct="1">
        <a:defRPr sz="6778" kern="1200">
          <a:solidFill>
            <a:schemeClr val="tx1"/>
          </a:solidFill>
          <a:latin typeface="+mn-lt"/>
          <a:ea typeface="+mn-ea"/>
          <a:cs typeface="+mn-cs"/>
        </a:defRPr>
      </a:lvl3pPr>
      <a:lvl4pPr marL="5224647" algn="l" defTabSz="1741549" rtl="0" eaLnBrk="1" latinLnBrk="0" hangingPunct="1">
        <a:defRPr sz="6778" kern="1200">
          <a:solidFill>
            <a:schemeClr val="tx1"/>
          </a:solidFill>
          <a:latin typeface="+mn-lt"/>
          <a:ea typeface="+mn-ea"/>
          <a:cs typeface="+mn-cs"/>
        </a:defRPr>
      </a:lvl4pPr>
      <a:lvl5pPr marL="6966196" algn="l" defTabSz="1741549" rtl="0" eaLnBrk="1" latinLnBrk="0" hangingPunct="1">
        <a:defRPr sz="6778" kern="1200">
          <a:solidFill>
            <a:schemeClr val="tx1"/>
          </a:solidFill>
          <a:latin typeface="+mn-lt"/>
          <a:ea typeface="+mn-ea"/>
          <a:cs typeface="+mn-cs"/>
        </a:defRPr>
      </a:lvl5pPr>
      <a:lvl6pPr marL="8707746" algn="l" defTabSz="1741549" rtl="0" eaLnBrk="1" latinLnBrk="0" hangingPunct="1">
        <a:defRPr sz="6778" kern="1200">
          <a:solidFill>
            <a:schemeClr val="tx1"/>
          </a:solidFill>
          <a:latin typeface="+mn-lt"/>
          <a:ea typeface="+mn-ea"/>
          <a:cs typeface="+mn-cs"/>
        </a:defRPr>
      </a:lvl6pPr>
      <a:lvl7pPr marL="10449296" algn="l" defTabSz="1741549" rtl="0" eaLnBrk="1" latinLnBrk="0" hangingPunct="1">
        <a:defRPr sz="6778" kern="1200">
          <a:solidFill>
            <a:schemeClr val="tx1"/>
          </a:solidFill>
          <a:latin typeface="+mn-lt"/>
          <a:ea typeface="+mn-ea"/>
          <a:cs typeface="+mn-cs"/>
        </a:defRPr>
      </a:lvl7pPr>
      <a:lvl8pPr marL="12190845" algn="l" defTabSz="1741549" rtl="0" eaLnBrk="1" latinLnBrk="0" hangingPunct="1">
        <a:defRPr sz="6778" kern="1200">
          <a:solidFill>
            <a:schemeClr val="tx1"/>
          </a:solidFill>
          <a:latin typeface="+mn-lt"/>
          <a:ea typeface="+mn-ea"/>
          <a:cs typeface="+mn-cs"/>
        </a:defRPr>
      </a:lvl8pPr>
      <a:lvl9pPr marL="13932393" algn="l" defTabSz="1741549" rtl="0" eaLnBrk="1" latinLnBrk="0" hangingPunct="1">
        <a:defRPr sz="677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>
            <a:spLocks noChangeArrowheads="1"/>
          </p:cNvSpPr>
          <p:nvPr/>
        </p:nvSpPr>
        <p:spPr bwMode="auto">
          <a:xfrm>
            <a:off x="0" y="31522738"/>
            <a:ext cx="38404800" cy="3224463"/>
          </a:xfrm>
          <a:prstGeom prst="rect">
            <a:avLst/>
          </a:prstGeom>
          <a:solidFill>
            <a:srgbClr val="613318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9322" tIns="84661" rIns="169322" bIns="84661" anchor="ctr"/>
          <a:lstStyle/>
          <a:p>
            <a:pPr algn="ctr" defTabSz="174154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262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0" y="-1828800"/>
            <a:ext cx="38404800" cy="4211053"/>
          </a:xfrm>
          <a:prstGeom prst="rect">
            <a:avLst/>
          </a:prstGeom>
          <a:solidFill>
            <a:srgbClr val="FFCC00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9322" tIns="84661" rIns="169322" bIns="84661" anchor="ctr"/>
          <a:lstStyle/>
          <a:p>
            <a:pPr algn="ctr" defTabSz="174154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262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0" y="2382254"/>
            <a:ext cx="38404800" cy="880167"/>
          </a:xfrm>
          <a:prstGeom prst="rect">
            <a:avLst/>
          </a:prstGeom>
          <a:solidFill>
            <a:srgbClr val="ADD632"/>
          </a:solidFill>
          <a:ln>
            <a:noFill/>
          </a:ln>
          <a:effectLst>
            <a:outerShdw blurRad="40000" dist="23000" dir="5400000" rotWithShape="0">
              <a:srgbClr val="808080">
                <a:alpha val="34999"/>
              </a:srgbClr>
            </a:outerShdw>
          </a:effectLst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69322" tIns="84661" rIns="169322" bIns="84661" anchor="ctr"/>
          <a:lstStyle/>
          <a:p>
            <a:pPr algn="ctr" defTabSz="1741549" fontAlgn="auto">
              <a:spcBef>
                <a:spcPts val="0"/>
              </a:spcBef>
              <a:spcAft>
                <a:spcPts val="0"/>
              </a:spcAft>
              <a:defRPr/>
            </a:pPr>
            <a:endParaRPr lang="en-US" sz="9262" dirty="0">
              <a:solidFill>
                <a:schemeClr val="lt1"/>
              </a:solidFill>
              <a:latin typeface="+mn-lt"/>
              <a:ea typeface="+mn-ea"/>
            </a:endParaRPr>
          </a:p>
        </p:txBody>
      </p:sp>
      <p:sp>
        <p:nvSpPr>
          <p:cNvPr id="2056" name="Title 1"/>
          <p:cNvSpPr>
            <a:spLocks noGrp="1"/>
          </p:cNvSpPr>
          <p:nvPr>
            <p:ph type="ctrTitle"/>
          </p:nvPr>
        </p:nvSpPr>
        <p:spPr>
          <a:xfrm>
            <a:off x="7710824" y="-1617612"/>
            <a:ext cx="22983151" cy="3810001"/>
          </a:xfrm>
        </p:spPr>
        <p:txBody>
          <a:bodyPr/>
          <a:lstStyle/>
          <a:p>
            <a:pPr eaLnBrk="1" hangingPunct="1"/>
            <a:r>
              <a:rPr lang="en-US" sz="17000" b="1" dirty="0">
                <a:latin typeface="Arial" charset="0"/>
                <a:cs typeface="Arial" charset="0"/>
              </a:rPr>
              <a:t>Project Name</a:t>
            </a:r>
          </a:p>
        </p:txBody>
      </p:sp>
      <p:sp>
        <p:nvSpPr>
          <p:cNvPr id="3" name="AutoShape 2" descr="https://mail-attachment.googleusercontent.com/attachment/u/0/?ui=2&amp;ik=2c203513a6&amp;view=att&amp;th=13da75b9bc9358b4&amp;attid=0.1&amp;disp=inline&amp;realattid=f_her6blb20&amp;safe=1&amp;zw&amp;saduie=AG9B_P_yD-npMoUSOoFUgXggHPyC&amp;sadet=1365429423381&amp;sads=xQ7yH-HCXoVO3HyuiNUHwF2xy6U&amp;sadssc=1"/>
          <p:cNvSpPr>
            <a:spLocks noChangeAspect="1" noChangeArrowheads="1"/>
          </p:cNvSpPr>
          <p:nvPr/>
        </p:nvSpPr>
        <p:spPr bwMode="auto">
          <a:xfrm>
            <a:off x="7183262" y="-6697133"/>
            <a:ext cx="13419667" cy="1014941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101600" tIns="50800" rIns="101600" bIns="50800" numCol="1" anchor="t" anchorCtr="0" compatLnSpc="1">
            <a:prstTxWarp prst="textNoShape">
              <a:avLst/>
            </a:prstTxWarp>
          </a:bodyPr>
          <a:lstStyle/>
          <a:p>
            <a:endParaRPr lang="en-US" sz="9262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70997" y="31725557"/>
            <a:ext cx="11062803" cy="2433816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2681</TotalTime>
  <Words>2</Words>
  <Application>Microsoft Office PowerPoint</Application>
  <PresentationFormat>Custom</PresentationFormat>
  <Paragraphs>1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ＭＳ Ｐゴシック</vt:lpstr>
      <vt:lpstr>Arial</vt:lpstr>
      <vt:lpstr>Calibri</vt:lpstr>
      <vt:lpstr>Office Theme</vt:lpstr>
      <vt:lpstr>Project Name</vt:lpstr>
    </vt:vector>
  </TitlesOfParts>
  <Company>Valparaiso University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Header Here Arial</dc:title>
  <dc:creator>Administrator</dc:creator>
  <cp:lastModifiedBy>Erik Kispert</cp:lastModifiedBy>
  <cp:revision>17</cp:revision>
  <dcterms:created xsi:type="dcterms:W3CDTF">2010-08-18T14:30:44Z</dcterms:created>
  <dcterms:modified xsi:type="dcterms:W3CDTF">2017-03-28T16:45:34Z</dcterms:modified>
</cp:coreProperties>
</file>